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3"/>
  </p:sldMasterIdLst>
  <p:notesMasterIdLst>
    <p:notesMasterId r:id="rId28"/>
  </p:notesMasterIdLst>
  <p:sldIdLst>
    <p:sldId id="256" r:id="rId4"/>
    <p:sldId id="259" r:id="rId5"/>
    <p:sldId id="263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5" r:id="rId16"/>
    <p:sldId id="321" r:id="rId17"/>
    <p:sldId id="322" r:id="rId18"/>
    <p:sldId id="323" r:id="rId19"/>
    <p:sldId id="324" r:id="rId20"/>
    <p:sldId id="326" r:id="rId21"/>
    <p:sldId id="327" r:id="rId22"/>
    <p:sldId id="330" r:id="rId23"/>
    <p:sldId id="328" r:id="rId24"/>
    <p:sldId id="331" r:id="rId25"/>
    <p:sldId id="329" r:id="rId26"/>
    <p:sldId id="260" r:id="rId27"/>
  </p:sldIdLst>
  <p:sldSz cx="9144000" cy="5143500" type="screen16x9"/>
  <p:notesSz cx="6858000" cy="9144000"/>
  <p:embeddedFontLst>
    <p:embeddedFont>
      <p:font typeface="Kumbh Sans" panose="020B0604020202020204" charset="0"/>
      <p:regular r:id="rId29"/>
      <p:bold r:id="rId30"/>
    </p:embeddedFont>
    <p:embeddedFont>
      <p:font typeface="Modak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B8EEC-918B-4400-B381-9A302BB2F1EE}">
  <a:tblStyle styleId="{119B8EEC-918B-4400-B381-9A302BB2F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70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279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33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113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641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145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397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420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922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822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80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202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555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8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183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70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036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60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08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6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7966a9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7966a9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87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2949" y="3484808"/>
            <a:ext cx="2252100" cy="231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62386" y="-1930995"/>
            <a:ext cx="3701225" cy="37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9502" y="2740930"/>
            <a:ext cx="3701225" cy="37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04425" y="1893650"/>
            <a:ext cx="43350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0200" y="-275599"/>
            <a:ext cx="2723449" cy="27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5925" y="926867"/>
            <a:ext cx="2163450" cy="222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6100" y="4016800"/>
            <a:ext cx="1538150" cy="15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63996" y="2125522"/>
            <a:ext cx="4591800" cy="20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817200"/>
            <a:ext cx="41274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45" y="3259153"/>
            <a:ext cx="2058050" cy="211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01275" y="-633000"/>
            <a:ext cx="3310850" cy="339918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720000" y="1522600"/>
            <a:ext cx="41274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940200" y="2327184"/>
            <a:ext cx="36870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5925" y="824354"/>
            <a:ext cx="2163450" cy="222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12025" y="671923"/>
            <a:ext cx="3029951" cy="311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0200" y="-454311"/>
            <a:ext cx="2723449" cy="27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2472900" y="2173625"/>
            <a:ext cx="4198200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2472900" y="3503225"/>
            <a:ext cx="41982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0200" y="-275599"/>
            <a:ext cx="2723449" cy="27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5925" y="926867"/>
            <a:ext cx="2163450" cy="222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3300" y="4134088"/>
            <a:ext cx="1538150" cy="15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375" y="2868492"/>
            <a:ext cx="2163450" cy="22211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/>
          <p:nvPr/>
        </p:nvSpPr>
        <p:spPr>
          <a:xfrm>
            <a:off x="644752" y="1565898"/>
            <a:ext cx="521400" cy="52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-276550" y="241200"/>
            <a:ext cx="1169100" cy="1169100"/>
          </a:xfrm>
          <a:prstGeom prst="ellipse">
            <a:avLst/>
          </a:prstGeom>
          <a:solidFill>
            <a:srgbClr val="FFD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7581175" y="-127075"/>
            <a:ext cx="1437900" cy="143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5837475" y="3885175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952077" y="3718361"/>
            <a:ext cx="521400" cy="521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25325" y="1468500"/>
            <a:ext cx="3235301" cy="33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43425" y="-1322740"/>
            <a:ext cx="3029951" cy="311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3623" y="3641949"/>
            <a:ext cx="2745350" cy="281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/>
          <p:nvPr/>
        </p:nvSpPr>
        <p:spPr>
          <a:xfrm>
            <a:off x="5837475" y="3885175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66900" y="2687700"/>
            <a:ext cx="607500" cy="60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2260902" y="187023"/>
            <a:ext cx="521400" cy="52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-548750" y="3084575"/>
            <a:ext cx="1779300" cy="1779300"/>
          </a:xfrm>
          <a:prstGeom prst="ellipse">
            <a:avLst/>
          </a:prstGeom>
          <a:solidFill>
            <a:srgbClr val="FFD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7653950" y="425550"/>
            <a:ext cx="847500" cy="84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8292100" y="2800325"/>
            <a:ext cx="879600" cy="879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5925" y="926867"/>
            <a:ext cx="2163450" cy="222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12025" y="1120760"/>
            <a:ext cx="3029951" cy="311074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5204200" y="539400"/>
            <a:ext cx="1084200" cy="108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5950" y="25325"/>
            <a:ext cx="1538150" cy="15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/>
          <p:nvPr/>
        </p:nvSpPr>
        <p:spPr>
          <a:xfrm>
            <a:off x="8490127" y="712569"/>
            <a:ext cx="581700" cy="581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7469300" y="3637025"/>
            <a:ext cx="1536300" cy="153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283050" y="-157050"/>
            <a:ext cx="1392900" cy="1392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1807427" y="4400244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883" y="3656356"/>
            <a:ext cx="3224224" cy="33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6639" y="-862370"/>
            <a:ext cx="3701225" cy="37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1275" y="1044176"/>
            <a:ext cx="2723449" cy="27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/>
          <p:nvPr/>
        </p:nvSpPr>
        <p:spPr>
          <a:xfrm>
            <a:off x="2745700" y="-63475"/>
            <a:ext cx="1504200" cy="1504200"/>
          </a:xfrm>
          <a:prstGeom prst="ellipse">
            <a:avLst/>
          </a:prstGeom>
          <a:solidFill>
            <a:srgbClr val="FFD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7039600" y="496725"/>
            <a:ext cx="847500" cy="84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-94500" y="3121250"/>
            <a:ext cx="1151700" cy="1151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4698175" y="3742050"/>
            <a:ext cx="1250400" cy="125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9899" y="541995"/>
            <a:ext cx="1484700" cy="1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656802" y="773348"/>
            <a:ext cx="521400" cy="52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dak"/>
              <a:buNone/>
              <a:defRPr sz="35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dak"/>
              <a:buNone/>
              <a:defRPr sz="35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dak"/>
              <a:buNone/>
              <a:defRPr sz="35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dak"/>
              <a:buNone/>
              <a:defRPr sz="35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dak"/>
              <a:buNone/>
              <a:defRPr sz="35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dak"/>
              <a:buNone/>
              <a:defRPr sz="35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dak"/>
              <a:buNone/>
              <a:defRPr sz="35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dak"/>
              <a:buNone/>
              <a:defRPr sz="35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dak"/>
              <a:buNone/>
              <a:defRPr sz="3500">
                <a:solidFill>
                  <a:schemeClr val="dk1"/>
                </a:solidFill>
                <a:latin typeface="Modak"/>
                <a:ea typeface="Modak"/>
                <a:cs typeface="Modak"/>
                <a:sym typeface="Moda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0" r:id="rId5"/>
    <p:sldLayoutId id="2147483676" r:id="rId6"/>
    <p:sldLayoutId id="2147483677" r:id="rId7"/>
    <p:sldLayoutId id="2147483678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2203650" y="1893654"/>
            <a:ext cx="4736400" cy="4374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7925727" y="216169"/>
            <a:ext cx="581700" cy="58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2203650" y="1272187"/>
            <a:ext cx="4736399" cy="41205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pt-BR" b="0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8F0"/>
                </a:solidFill>
                <a:latin typeface="Modak"/>
              </a:rPr>
              <a:t>MINECRAFT</a:t>
            </a:r>
            <a:endParaRPr b="0" i="0" dirty="0"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FFF8F0"/>
              </a:solidFill>
              <a:latin typeface="Modak"/>
            </a:endParaRPr>
          </a:p>
        </p:txBody>
      </p:sp>
      <p:grpSp>
        <p:nvGrpSpPr>
          <p:cNvPr id="268" name="Google Shape;268;p37"/>
          <p:cNvGrpSpPr/>
          <p:nvPr/>
        </p:nvGrpSpPr>
        <p:grpSpPr>
          <a:xfrm>
            <a:off x="2203906" y="2602293"/>
            <a:ext cx="4736235" cy="4152820"/>
            <a:chOff x="2203906" y="2602293"/>
            <a:chExt cx="4736235" cy="4152820"/>
          </a:xfrm>
        </p:grpSpPr>
        <p:grpSp>
          <p:nvGrpSpPr>
            <p:cNvPr id="269" name="Google Shape;269;p37"/>
            <p:cNvGrpSpPr/>
            <p:nvPr/>
          </p:nvGrpSpPr>
          <p:grpSpPr>
            <a:xfrm>
              <a:off x="2203906" y="3367286"/>
              <a:ext cx="2474474" cy="3387827"/>
              <a:chOff x="2203906" y="3367286"/>
              <a:chExt cx="2474474" cy="3387827"/>
            </a:xfrm>
          </p:grpSpPr>
          <p:sp>
            <p:nvSpPr>
              <p:cNvPr id="270" name="Google Shape;270;p37"/>
              <p:cNvSpPr/>
              <p:nvPr/>
            </p:nvSpPr>
            <p:spPr>
              <a:xfrm rot="-1074180" flipH="1">
                <a:off x="3520712" y="4090992"/>
                <a:ext cx="49" cy="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F66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7"/>
              <p:cNvSpPr/>
              <p:nvPr/>
            </p:nvSpPr>
            <p:spPr>
              <a:xfrm rot="-1074180" flipH="1">
                <a:off x="3520712" y="4090992"/>
                <a:ext cx="49" cy="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15850" cap="rnd" cmpd="sng">
                <a:solidFill>
                  <a:srgbClr val="1611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7"/>
              <p:cNvSpPr/>
              <p:nvPr/>
            </p:nvSpPr>
            <p:spPr>
              <a:xfrm rot="-1074180" flipH="1">
                <a:off x="2609628" y="3741948"/>
                <a:ext cx="1650041" cy="2808884"/>
              </a:xfrm>
              <a:custGeom>
                <a:avLst/>
                <a:gdLst/>
                <a:ahLst/>
                <a:cxnLst/>
                <a:rect l="l" t="t" r="r" b="b"/>
                <a:pathLst>
                  <a:path w="33525" h="57070" extrusionOk="0">
                    <a:moveTo>
                      <a:pt x="15881" y="1"/>
                    </a:moveTo>
                    <a:cubicBezTo>
                      <a:pt x="12805" y="1"/>
                      <a:pt x="5598" y="1997"/>
                      <a:pt x="5571" y="1997"/>
                    </a:cubicBezTo>
                    <a:cubicBezTo>
                      <a:pt x="5534" y="2003"/>
                      <a:pt x="5496" y="2006"/>
                      <a:pt x="5457" y="2006"/>
                    </a:cubicBezTo>
                    <a:cubicBezTo>
                      <a:pt x="5181" y="2006"/>
                      <a:pt x="4874" y="1865"/>
                      <a:pt x="4538" y="1865"/>
                    </a:cubicBezTo>
                    <a:cubicBezTo>
                      <a:pt x="4419" y="1865"/>
                      <a:pt x="4297" y="1883"/>
                      <a:pt x="4170" y="1930"/>
                    </a:cubicBezTo>
                    <a:cubicBezTo>
                      <a:pt x="3737" y="2097"/>
                      <a:pt x="3370" y="2497"/>
                      <a:pt x="3103" y="2864"/>
                    </a:cubicBezTo>
                    <a:cubicBezTo>
                      <a:pt x="2436" y="3665"/>
                      <a:pt x="2169" y="4699"/>
                      <a:pt x="1869" y="5700"/>
                    </a:cubicBezTo>
                    <a:cubicBezTo>
                      <a:pt x="1168" y="8435"/>
                      <a:pt x="735" y="11237"/>
                      <a:pt x="501" y="14039"/>
                    </a:cubicBezTo>
                    <a:cubicBezTo>
                      <a:pt x="1" y="20077"/>
                      <a:pt x="268" y="26948"/>
                      <a:pt x="3036" y="32519"/>
                    </a:cubicBezTo>
                    <a:cubicBezTo>
                      <a:pt x="4270" y="35021"/>
                      <a:pt x="6105" y="37155"/>
                      <a:pt x="7840" y="39357"/>
                    </a:cubicBezTo>
                    <a:cubicBezTo>
                      <a:pt x="9574" y="41592"/>
                      <a:pt x="10808" y="44027"/>
                      <a:pt x="12076" y="46562"/>
                    </a:cubicBezTo>
                    <a:cubicBezTo>
                      <a:pt x="12676" y="47730"/>
                      <a:pt x="13277" y="48897"/>
                      <a:pt x="13944" y="49998"/>
                    </a:cubicBezTo>
                    <a:cubicBezTo>
                      <a:pt x="14378" y="50665"/>
                      <a:pt x="14811" y="51532"/>
                      <a:pt x="15478" y="51966"/>
                    </a:cubicBezTo>
                    <a:cubicBezTo>
                      <a:pt x="18814" y="54101"/>
                      <a:pt x="27320" y="54902"/>
                      <a:pt x="30656" y="57070"/>
                    </a:cubicBezTo>
                    <a:cubicBezTo>
                      <a:pt x="33525" y="53000"/>
                      <a:pt x="32858" y="26715"/>
                      <a:pt x="30856" y="23546"/>
                    </a:cubicBezTo>
                    <a:lnTo>
                      <a:pt x="23217" y="17742"/>
                    </a:lnTo>
                    <a:cubicBezTo>
                      <a:pt x="20882" y="16074"/>
                      <a:pt x="19348" y="13539"/>
                      <a:pt x="18781" y="10737"/>
                    </a:cubicBezTo>
                    <a:cubicBezTo>
                      <a:pt x="18781" y="10737"/>
                      <a:pt x="17213" y="4098"/>
                      <a:pt x="17246" y="529"/>
                    </a:cubicBezTo>
                    <a:cubicBezTo>
                      <a:pt x="17254" y="150"/>
                      <a:pt x="16722" y="1"/>
                      <a:pt x="158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7"/>
              <p:cNvSpPr/>
              <p:nvPr/>
            </p:nvSpPr>
            <p:spPr>
              <a:xfrm rot="-1074180" flipH="1">
                <a:off x="2599709" y="3725026"/>
                <a:ext cx="1682870" cy="2840187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57706" extrusionOk="0">
                    <a:moveTo>
                      <a:pt x="16408" y="696"/>
                    </a:moveTo>
                    <a:cubicBezTo>
                      <a:pt x="16882" y="696"/>
                      <a:pt x="17219" y="749"/>
                      <a:pt x="17380" y="865"/>
                    </a:cubicBezTo>
                    <a:lnTo>
                      <a:pt x="17413" y="931"/>
                    </a:lnTo>
                    <a:cubicBezTo>
                      <a:pt x="17380" y="4467"/>
                      <a:pt x="18914" y="10938"/>
                      <a:pt x="18981" y="11172"/>
                    </a:cubicBezTo>
                    <a:cubicBezTo>
                      <a:pt x="19548" y="14107"/>
                      <a:pt x="21149" y="16643"/>
                      <a:pt x="23518" y="18344"/>
                    </a:cubicBezTo>
                    <a:lnTo>
                      <a:pt x="31190" y="24015"/>
                    </a:lnTo>
                    <a:cubicBezTo>
                      <a:pt x="33158" y="27384"/>
                      <a:pt x="33558" y="52335"/>
                      <a:pt x="31156" y="56905"/>
                    </a:cubicBezTo>
                    <a:cubicBezTo>
                      <a:pt x="29388" y="55904"/>
                      <a:pt x="26520" y="55204"/>
                      <a:pt x="23718" y="54503"/>
                    </a:cubicBezTo>
                    <a:cubicBezTo>
                      <a:pt x="20816" y="53803"/>
                      <a:pt x="17847" y="53035"/>
                      <a:pt x="16212" y="52001"/>
                    </a:cubicBezTo>
                    <a:cubicBezTo>
                      <a:pt x="15679" y="51668"/>
                      <a:pt x="15312" y="50967"/>
                      <a:pt x="14911" y="50367"/>
                    </a:cubicBezTo>
                    <a:lnTo>
                      <a:pt x="14745" y="50133"/>
                    </a:lnTo>
                    <a:cubicBezTo>
                      <a:pt x="14044" y="48999"/>
                      <a:pt x="13410" y="47832"/>
                      <a:pt x="12877" y="46697"/>
                    </a:cubicBezTo>
                    <a:cubicBezTo>
                      <a:pt x="11642" y="44196"/>
                      <a:pt x="10375" y="41727"/>
                      <a:pt x="8574" y="39459"/>
                    </a:cubicBezTo>
                    <a:cubicBezTo>
                      <a:pt x="8307" y="39125"/>
                      <a:pt x="8006" y="38725"/>
                      <a:pt x="7706" y="38358"/>
                    </a:cubicBezTo>
                    <a:cubicBezTo>
                      <a:pt x="6305" y="36557"/>
                      <a:pt x="4871" y="34722"/>
                      <a:pt x="3837" y="32687"/>
                    </a:cubicBezTo>
                    <a:cubicBezTo>
                      <a:pt x="1502" y="28017"/>
                      <a:pt x="668" y="21880"/>
                      <a:pt x="1302" y="14374"/>
                    </a:cubicBezTo>
                    <a:cubicBezTo>
                      <a:pt x="1569" y="11272"/>
                      <a:pt x="2036" y="8503"/>
                      <a:pt x="2669" y="6102"/>
                    </a:cubicBezTo>
                    <a:cubicBezTo>
                      <a:pt x="2903" y="5168"/>
                      <a:pt x="3203" y="4167"/>
                      <a:pt x="3837" y="3366"/>
                    </a:cubicBezTo>
                    <a:cubicBezTo>
                      <a:pt x="4037" y="3133"/>
                      <a:pt x="4371" y="2766"/>
                      <a:pt x="4737" y="2566"/>
                    </a:cubicBezTo>
                    <a:cubicBezTo>
                      <a:pt x="4838" y="2532"/>
                      <a:pt x="4904" y="2532"/>
                      <a:pt x="5004" y="2532"/>
                    </a:cubicBezTo>
                    <a:cubicBezTo>
                      <a:pt x="5138" y="2532"/>
                      <a:pt x="5238" y="2566"/>
                      <a:pt x="5371" y="2633"/>
                    </a:cubicBezTo>
                    <a:cubicBezTo>
                      <a:pt x="5508" y="2655"/>
                      <a:pt x="5676" y="2709"/>
                      <a:pt x="5864" y="2709"/>
                    </a:cubicBezTo>
                    <a:cubicBezTo>
                      <a:pt x="5951" y="2709"/>
                      <a:pt x="6043" y="2698"/>
                      <a:pt x="6138" y="2666"/>
                    </a:cubicBezTo>
                    <a:cubicBezTo>
                      <a:pt x="10042" y="1616"/>
                      <a:pt x="14424" y="696"/>
                      <a:pt x="16408" y="696"/>
                    </a:cubicBezTo>
                    <a:close/>
                    <a:moveTo>
                      <a:pt x="16247" y="0"/>
                    </a:moveTo>
                    <a:cubicBezTo>
                      <a:pt x="13447" y="0"/>
                      <a:pt x="7888" y="1463"/>
                      <a:pt x="5905" y="1999"/>
                    </a:cubicBezTo>
                    <a:cubicBezTo>
                      <a:pt x="5885" y="2009"/>
                      <a:pt x="5857" y="2013"/>
                      <a:pt x="5823" y="2013"/>
                    </a:cubicBezTo>
                    <a:cubicBezTo>
                      <a:pt x="5741" y="2013"/>
                      <a:pt x="5623" y="1989"/>
                      <a:pt x="5505" y="1965"/>
                    </a:cubicBezTo>
                    <a:cubicBezTo>
                      <a:pt x="5337" y="1909"/>
                      <a:pt x="5158" y="1864"/>
                      <a:pt x="4969" y="1864"/>
                    </a:cubicBezTo>
                    <a:cubicBezTo>
                      <a:pt x="4821" y="1864"/>
                      <a:pt x="4665" y="1892"/>
                      <a:pt x="4504" y="1965"/>
                    </a:cubicBezTo>
                    <a:cubicBezTo>
                      <a:pt x="4004" y="2166"/>
                      <a:pt x="3637" y="2566"/>
                      <a:pt x="3336" y="2966"/>
                    </a:cubicBezTo>
                    <a:cubicBezTo>
                      <a:pt x="2636" y="3833"/>
                      <a:pt x="2302" y="4968"/>
                      <a:pt x="2036" y="5902"/>
                    </a:cubicBezTo>
                    <a:cubicBezTo>
                      <a:pt x="1368" y="8370"/>
                      <a:pt x="968" y="11139"/>
                      <a:pt x="668" y="14341"/>
                    </a:cubicBezTo>
                    <a:cubicBezTo>
                      <a:pt x="1" y="21980"/>
                      <a:pt x="868" y="28218"/>
                      <a:pt x="3236" y="32988"/>
                    </a:cubicBezTo>
                    <a:cubicBezTo>
                      <a:pt x="4304" y="35089"/>
                      <a:pt x="5805" y="36990"/>
                      <a:pt x="7206" y="38758"/>
                    </a:cubicBezTo>
                    <a:cubicBezTo>
                      <a:pt x="7506" y="39159"/>
                      <a:pt x="7806" y="39492"/>
                      <a:pt x="8073" y="39859"/>
                    </a:cubicBezTo>
                    <a:cubicBezTo>
                      <a:pt x="9841" y="42094"/>
                      <a:pt x="11075" y="44529"/>
                      <a:pt x="12310" y="47031"/>
                    </a:cubicBezTo>
                    <a:cubicBezTo>
                      <a:pt x="12843" y="48199"/>
                      <a:pt x="13510" y="49366"/>
                      <a:pt x="14178" y="50500"/>
                    </a:cubicBezTo>
                    <a:lnTo>
                      <a:pt x="14344" y="50734"/>
                    </a:lnTo>
                    <a:cubicBezTo>
                      <a:pt x="14711" y="51401"/>
                      <a:pt x="15178" y="52168"/>
                      <a:pt x="15845" y="52568"/>
                    </a:cubicBezTo>
                    <a:cubicBezTo>
                      <a:pt x="17547" y="53669"/>
                      <a:pt x="20582" y="54436"/>
                      <a:pt x="23518" y="55170"/>
                    </a:cubicBezTo>
                    <a:cubicBezTo>
                      <a:pt x="26420" y="55871"/>
                      <a:pt x="29388" y="56605"/>
                      <a:pt x="31023" y="57672"/>
                    </a:cubicBezTo>
                    <a:cubicBezTo>
                      <a:pt x="31056" y="57705"/>
                      <a:pt x="31156" y="57705"/>
                      <a:pt x="31190" y="57705"/>
                    </a:cubicBezTo>
                    <a:cubicBezTo>
                      <a:pt x="31256" y="57705"/>
                      <a:pt x="31356" y="57672"/>
                      <a:pt x="31390" y="57539"/>
                    </a:cubicBezTo>
                    <a:cubicBezTo>
                      <a:pt x="34192" y="53469"/>
                      <a:pt x="33725" y="27150"/>
                      <a:pt x="31557" y="23681"/>
                    </a:cubicBezTo>
                    <a:lnTo>
                      <a:pt x="31490" y="23614"/>
                    </a:lnTo>
                    <a:lnTo>
                      <a:pt x="23851" y="17810"/>
                    </a:lnTo>
                    <a:cubicBezTo>
                      <a:pt x="21583" y="16176"/>
                      <a:pt x="20082" y="13774"/>
                      <a:pt x="19548" y="10972"/>
                    </a:cubicBezTo>
                    <a:cubicBezTo>
                      <a:pt x="19548" y="10872"/>
                      <a:pt x="17980" y="4334"/>
                      <a:pt x="18014" y="831"/>
                    </a:cubicBezTo>
                    <a:cubicBezTo>
                      <a:pt x="18014" y="631"/>
                      <a:pt x="17880" y="431"/>
                      <a:pt x="17713" y="298"/>
                    </a:cubicBezTo>
                    <a:cubicBezTo>
                      <a:pt x="17451" y="88"/>
                      <a:pt x="16932" y="0"/>
                      <a:pt x="16247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7"/>
              <p:cNvSpPr/>
              <p:nvPr/>
            </p:nvSpPr>
            <p:spPr>
              <a:xfrm rot="-1074180" flipH="1">
                <a:off x="3418082" y="3479444"/>
                <a:ext cx="229898" cy="743983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15116" extrusionOk="0">
                    <a:moveTo>
                      <a:pt x="2393" y="0"/>
                    </a:moveTo>
                    <a:cubicBezTo>
                      <a:pt x="2352" y="0"/>
                      <a:pt x="2310" y="2"/>
                      <a:pt x="2269" y="5"/>
                    </a:cubicBezTo>
                    <a:lnTo>
                      <a:pt x="1935" y="71"/>
                    </a:lnTo>
                    <a:cubicBezTo>
                      <a:pt x="1935" y="71"/>
                      <a:pt x="0" y="272"/>
                      <a:pt x="434" y="4641"/>
                    </a:cubicBezTo>
                    <a:cubicBezTo>
                      <a:pt x="801" y="9045"/>
                      <a:pt x="1902" y="15116"/>
                      <a:pt x="1902" y="15116"/>
                    </a:cubicBezTo>
                    <a:lnTo>
                      <a:pt x="4670" y="5008"/>
                    </a:lnTo>
                    <a:lnTo>
                      <a:pt x="4170" y="1506"/>
                    </a:lnTo>
                    <a:cubicBezTo>
                      <a:pt x="4074" y="647"/>
                      <a:pt x="3251" y="0"/>
                      <a:pt x="2393" y="0"/>
                    </a:cubicBezTo>
                    <a:close/>
                  </a:path>
                </a:pathLst>
              </a:custGeom>
              <a:solidFill>
                <a:srgbClr val="FF53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7"/>
              <p:cNvSpPr/>
              <p:nvPr/>
            </p:nvSpPr>
            <p:spPr>
              <a:xfrm rot="-1074180" flipH="1">
                <a:off x="3399484" y="3466670"/>
                <a:ext cx="262727" cy="77730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5793" extrusionOk="0">
                    <a:moveTo>
                      <a:pt x="2769" y="0"/>
                    </a:moveTo>
                    <a:cubicBezTo>
                      <a:pt x="2692" y="0"/>
                      <a:pt x="2614" y="5"/>
                      <a:pt x="2536" y="15"/>
                    </a:cubicBezTo>
                    <a:lnTo>
                      <a:pt x="2202" y="48"/>
                    </a:lnTo>
                    <a:cubicBezTo>
                      <a:pt x="2102" y="48"/>
                      <a:pt x="0" y="282"/>
                      <a:pt x="401" y="4952"/>
                    </a:cubicBezTo>
                    <a:cubicBezTo>
                      <a:pt x="768" y="9355"/>
                      <a:pt x="1868" y="15426"/>
                      <a:pt x="1868" y="15459"/>
                    </a:cubicBezTo>
                    <a:cubicBezTo>
                      <a:pt x="1868" y="15593"/>
                      <a:pt x="2002" y="15726"/>
                      <a:pt x="2169" y="15726"/>
                    </a:cubicBezTo>
                    <a:cubicBezTo>
                      <a:pt x="2169" y="15726"/>
                      <a:pt x="2202" y="15726"/>
                      <a:pt x="2202" y="15793"/>
                    </a:cubicBezTo>
                    <a:cubicBezTo>
                      <a:pt x="2369" y="15760"/>
                      <a:pt x="2502" y="15593"/>
                      <a:pt x="2435" y="15426"/>
                    </a:cubicBezTo>
                    <a:cubicBezTo>
                      <a:pt x="2435" y="15359"/>
                      <a:pt x="1368" y="9288"/>
                      <a:pt x="1001" y="4952"/>
                    </a:cubicBezTo>
                    <a:cubicBezTo>
                      <a:pt x="668" y="1016"/>
                      <a:pt x="2235" y="715"/>
                      <a:pt x="2235" y="715"/>
                    </a:cubicBezTo>
                    <a:lnTo>
                      <a:pt x="2569" y="682"/>
                    </a:lnTo>
                    <a:cubicBezTo>
                      <a:pt x="2631" y="674"/>
                      <a:pt x="2693" y="670"/>
                      <a:pt x="2754" y="670"/>
                    </a:cubicBezTo>
                    <a:cubicBezTo>
                      <a:pt x="3446" y="670"/>
                      <a:pt x="4047" y="1178"/>
                      <a:pt x="4170" y="1883"/>
                    </a:cubicBezTo>
                    <a:lnTo>
                      <a:pt x="4670" y="5385"/>
                    </a:lnTo>
                    <a:cubicBezTo>
                      <a:pt x="4698" y="5522"/>
                      <a:pt x="4815" y="5636"/>
                      <a:pt x="4948" y="5636"/>
                    </a:cubicBezTo>
                    <a:cubicBezTo>
                      <a:pt x="4977" y="5636"/>
                      <a:pt x="5007" y="5631"/>
                      <a:pt x="5037" y="5619"/>
                    </a:cubicBezTo>
                    <a:cubicBezTo>
                      <a:pt x="5204" y="5586"/>
                      <a:pt x="5338" y="5419"/>
                      <a:pt x="5271" y="5252"/>
                    </a:cubicBezTo>
                    <a:lnTo>
                      <a:pt x="4770" y="1749"/>
                    </a:lnTo>
                    <a:cubicBezTo>
                      <a:pt x="4616" y="760"/>
                      <a:pt x="3745" y="0"/>
                      <a:pt x="2769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7"/>
              <p:cNvSpPr/>
              <p:nvPr/>
            </p:nvSpPr>
            <p:spPr>
              <a:xfrm rot="-1074180" flipH="1">
                <a:off x="3221813" y="3406438"/>
                <a:ext cx="243040" cy="79418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6136" extrusionOk="0">
                    <a:moveTo>
                      <a:pt x="2513" y="0"/>
                    </a:moveTo>
                    <a:cubicBezTo>
                      <a:pt x="2014" y="0"/>
                      <a:pt x="1520" y="172"/>
                      <a:pt x="1168" y="524"/>
                    </a:cubicBezTo>
                    <a:cubicBezTo>
                      <a:pt x="101" y="1425"/>
                      <a:pt x="1" y="3093"/>
                      <a:pt x="34" y="4394"/>
                    </a:cubicBezTo>
                    <a:cubicBezTo>
                      <a:pt x="101" y="8763"/>
                      <a:pt x="1902" y="16135"/>
                      <a:pt x="1902" y="16135"/>
                    </a:cubicBezTo>
                    <a:lnTo>
                      <a:pt x="4938" y="7596"/>
                    </a:lnTo>
                    <a:cubicBezTo>
                      <a:pt x="4904" y="7196"/>
                      <a:pt x="4904" y="6795"/>
                      <a:pt x="4871" y="6428"/>
                    </a:cubicBezTo>
                    <a:cubicBezTo>
                      <a:pt x="4838" y="5695"/>
                      <a:pt x="4738" y="4894"/>
                      <a:pt x="4704" y="4127"/>
                    </a:cubicBezTo>
                    <a:cubicBezTo>
                      <a:pt x="4671" y="3793"/>
                      <a:pt x="4671" y="3426"/>
                      <a:pt x="4604" y="3093"/>
                    </a:cubicBezTo>
                    <a:cubicBezTo>
                      <a:pt x="4537" y="1959"/>
                      <a:pt x="4571" y="724"/>
                      <a:pt x="3403" y="191"/>
                    </a:cubicBezTo>
                    <a:cubicBezTo>
                      <a:pt x="3125" y="64"/>
                      <a:pt x="2818" y="0"/>
                      <a:pt x="2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7"/>
              <p:cNvSpPr/>
              <p:nvPr/>
            </p:nvSpPr>
            <p:spPr>
              <a:xfrm rot="-1074180" flipH="1">
                <a:off x="3202053" y="3389900"/>
                <a:ext cx="277542" cy="82790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6821" extrusionOk="0">
                    <a:moveTo>
                      <a:pt x="2870" y="1"/>
                    </a:moveTo>
                    <a:cubicBezTo>
                      <a:pt x="2304" y="1"/>
                      <a:pt x="1738" y="214"/>
                      <a:pt x="1302" y="609"/>
                    </a:cubicBezTo>
                    <a:cubicBezTo>
                      <a:pt x="134" y="1643"/>
                      <a:pt x="1" y="3478"/>
                      <a:pt x="34" y="4746"/>
                    </a:cubicBezTo>
                    <a:cubicBezTo>
                      <a:pt x="134" y="9115"/>
                      <a:pt x="1902" y="16487"/>
                      <a:pt x="1902" y="16587"/>
                    </a:cubicBezTo>
                    <a:cubicBezTo>
                      <a:pt x="1969" y="16754"/>
                      <a:pt x="2069" y="16821"/>
                      <a:pt x="2202" y="16821"/>
                    </a:cubicBezTo>
                    <a:cubicBezTo>
                      <a:pt x="2202" y="16821"/>
                      <a:pt x="2236" y="16821"/>
                      <a:pt x="2336" y="16754"/>
                    </a:cubicBezTo>
                    <a:cubicBezTo>
                      <a:pt x="2536" y="16721"/>
                      <a:pt x="2636" y="16554"/>
                      <a:pt x="2569" y="16387"/>
                    </a:cubicBezTo>
                    <a:cubicBezTo>
                      <a:pt x="2569" y="16321"/>
                      <a:pt x="801" y="8982"/>
                      <a:pt x="701" y="4712"/>
                    </a:cubicBezTo>
                    <a:cubicBezTo>
                      <a:pt x="701" y="3578"/>
                      <a:pt x="801" y="1944"/>
                      <a:pt x="1735" y="1076"/>
                    </a:cubicBezTo>
                    <a:cubicBezTo>
                      <a:pt x="2055" y="778"/>
                      <a:pt x="2497" y="616"/>
                      <a:pt x="2931" y="616"/>
                    </a:cubicBezTo>
                    <a:cubicBezTo>
                      <a:pt x="3177" y="616"/>
                      <a:pt x="3420" y="668"/>
                      <a:pt x="3637" y="776"/>
                    </a:cubicBezTo>
                    <a:cubicBezTo>
                      <a:pt x="4504" y="1210"/>
                      <a:pt x="4537" y="2144"/>
                      <a:pt x="4637" y="3111"/>
                    </a:cubicBezTo>
                    <a:lnTo>
                      <a:pt x="5004" y="7948"/>
                    </a:lnTo>
                    <a:cubicBezTo>
                      <a:pt x="5004" y="8115"/>
                      <a:pt x="5171" y="8248"/>
                      <a:pt x="5338" y="8248"/>
                    </a:cubicBezTo>
                    <a:cubicBezTo>
                      <a:pt x="5505" y="8248"/>
                      <a:pt x="5638" y="8081"/>
                      <a:pt x="5638" y="7915"/>
                    </a:cubicBezTo>
                    <a:lnTo>
                      <a:pt x="5238" y="3078"/>
                    </a:lnTo>
                    <a:cubicBezTo>
                      <a:pt x="5171" y="2010"/>
                      <a:pt x="5071" y="810"/>
                      <a:pt x="3870" y="242"/>
                    </a:cubicBezTo>
                    <a:cubicBezTo>
                      <a:pt x="3556" y="79"/>
                      <a:pt x="3213" y="1"/>
                      <a:pt x="2870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7"/>
              <p:cNvSpPr/>
              <p:nvPr/>
            </p:nvSpPr>
            <p:spPr>
              <a:xfrm rot="-1074180" flipH="1">
                <a:off x="3009393" y="3575386"/>
                <a:ext cx="280790" cy="673551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13685" extrusionOk="0">
                    <a:moveTo>
                      <a:pt x="3373" y="0"/>
                    </a:moveTo>
                    <a:cubicBezTo>
                      <a:pt x="3211" y="0"/>
                      <a:pt x="3052" y="25"/>
                      <a:pt x="2902" y="75"/>
                    </a:cubicBezTo>
                    <a:lnTo>
                      <a:pt x="2502" y="175"/>
                    </a:lnTo>
                    <a:cubicBezTo>
                      <a:pt x="2502" y="175"/>
                      <a:pt x="0" y="809"/>
                      <a:pt x="367" y="6680"/>
                    </a:cubicBezTo>
                    <a:cubicBezTo>
                      <a:pt x="667" y="10983"/>
                      <a:pt x="1535" y="13251"/>
                      <a:pt x="1535" y="13685"/>
                    </a:cubicBezTo>
                    <a:lnTo>
                      <a:pt x="5571" y="5913"/>
                    </a:lnTo>
                    <a:lnTo>
                      <a:pt x="5537" y="3244"/>
                    </a:lnTo>
                    <a:cubicBezTo>
                      <a:pt x="5537" y="3077"/>
                      <a:pt x="5571" y="2944"/>
                      <a:pt x="5571" y="2810"/>
                    </a:cubicBezTo>
                    <a:cubicBezTo>
                      <a:pt x="5704" y="1509"/>
                      <a:pt x="5137" y="375"/>
                      <a:pt x="3870" y="75"/>
                    </a:cubicBezTo>
                    <a:cubicBezTo>
                      <a:pt x="3703" y="25"/>
                      <a:pt x="3536" y="0"/>
                      <a:pt x="33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7"/>
              <p:cNvSpPr/>
              <p:nvPr/>
            </p:nvSpPr>
            <p:spPr>
              <a:xfrm rot="-1074180" flipH="1">
                <a:off x="2993868" y="3564436"/>
                <a:ext cx="316916" cy="700277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14228" extrusionOk="0">
                    <a:moveTo>
                      <a:pt x="3762" y="1"/>
                    </a:moveTo>
                    <a:cubicBezTo>
                      <a:pt x="3578" y="1"/>
                      <a:pt x="3403" y="17"/>
                      <a:pt x="3236" y="51"/>
                    </a:cubicBezTo>
                    <a:lnTo>
                      <a:pt x="2803" y="184"/>
                    </a:lnTo>
                    <a:cubicBezTo>
                      <a:pt x="2669" y="184"/>
                      <a:pt x="1" y="951"/>
                      <a:pt x="434" y="6989"/>
                    </a:cubicBezTo>
                    <a:cubicBezTo>
                      <a:pt x="635" y="10158"/>
                      <a:pt x="1168" y="12293"/>
                      <a:pt x="1435" y="13293"/>
                    </a:cubicBezTo>
                    <a:cubicBezTo>
                      <a:pt x="1535" y="13560"/>
                      <a:pt x="1602" y="13860"/>
                      <a:pt x="1602" y="13961"/>
                    </a:cubicBezTo>
                    <a:cubicBezTo>
                      <a:pt x="1635" y="14127"/>
                      <a:pt x="1769" y="14227"/>
                      <a:pt x="1936" y="14227"/>
                    </a:cubicBezTo>
                    <a:cubicBezTo>
                      <a:pt x="2102" y="14227"/>
                      <a:pt x="2236" y="14061"/>
                      <a:pt x="2236" y="14061"/>
                    </a:cubicBezTo>
                    <a:cubicBezTo>
                      <a:pt x="2236" y="13894"/>
                      <a:pt x="2169" y="13660"/>
                      <a:pt x="2069" y="13227"/>
                    </a:cubicBezTo>
                    <a:cubicBezTo>
                      <a:pt x="1769" y="12159"/>
                      <a:pt x="1268" y="10158"/>
                      <a:pt x="1068" y="7022"/>
                    </a:cubicBezTo>
                    <a:cubicBezTo>
                      <a:pt x="668" y="1552"/>
                      <a:pt x="2936" y="851"/>
                      <a:pt x="2970" y="851"/>
                    </a:cubicBezTo>
                    <a:lnTo>
                      <a:pt x="3403" y="718"/>
                    </a:lnTo>
                    <a:cubicBezTo>
                      <a:pt x="3503" y="684"/>
                      <a:pt x="3628" y="668"/>
                      <a:pt x="3762" y="668"/>
                    </a:cubicBezTo>
                    <a:cubicBezTo>
                      <a:pt x="3895" y="668"/>
                      <a:pt x="4037" y="684"/>
                      <a:pt x="4170" y="718"/>
                    </a:cubicBezTo>
                    <a:cubicBezTo>
                      <a:pt x="5238" y="985"/>
                      <a:pt x="5805" y="1885"/>
                      <a:pt x="5672" y="3153"/>
                    </a:cubicBezTo>
                    <a:cubicBezTo>
                      <a:pt x="5638" y="3286"/>
                      <a:pt x="5638" y="3453"/>
                      <a:pt x="5638" y="3553"/>
                    </a:cubicBezTo>
                    <a:lnTo>
                      <a:pt x="5672" y="6222"/>
                    </a:lnTo>
                    <a:cubicBezTo>
                      <a:pt x="5738" y="6388"/>
                      <a:pt x="5838" y="6522"/>
                      <a:pt x="6005" y="6522"/>
                    </a:cubicBezTo>
                    <a:cubicBezTo>
                      <a:pt x="6172" y="6522"/>
                      <a:pt x="6305" y="6355"/>
                      <a:pt x="6305" y="6188"/>
                    </a:cubicBezTo>
                    <a:lnTo>
                      <a:pt x="6272" y="3520"/>
                    </a:lnTo>
                    <a:cubicBezTo>
                      <a:pt x="6272" y="3386"/>
                      <a:pt x="6305" y="3286"/>
                      <a:pt x="6305" y="3153"/>
                    </a:cubicBezTo>
                    <a:cubicBezTo>
                      <a:pt x="6439" y="1618"/>
                      <a:pt x="5672" y="384"/>
                      <a:pt x="4337" y="51"/>
                    </a:cubicBezTo>
                    <a:cubicBezTo>
                      <a:pt x="4137" y="17"/>
                      <a:pt x="3945" y="1"/>
                      <a:pt x="3762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7"/>
              <p:cNvSpPr/>
              <p:nvPr/>
            </p:nvSpPr>
            <p:spPr>
              <a:xfrm rot="-1074180" flipH="1">
                <a:off x="3115849" y="4016776"/>
                <a:ext cx="914524" cy="1037619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21082" extrusionOk="0">
                    <a:moveTo>
                      <a:pt x="68" y="4303"/>
                    </a:moveTo>
                    <a:lnTo>
                      <a:pt x="68" y="4303"/>
                    </a:lnTo>
                    <a:cubicBezTo>
                      <a:pt x="1" y="10808"/>
                      <a:pt x="3303" y="16846"/>
                      <a:pt x="8774" y="20348"/>
                    </a:cubicBezTo>
                    <a:lnTo>
                      <a:pt x="9975" y="21082"/>
                    </a:lnTo>
                    <a:cubicBezTo>
                      <a:pt x="9975" y="21082"/>
                      <a:pt x="12243" y="6672"/>
                      <a:pt x="18581" y="0"/>
                    </a:cubicBezTo>
                    <a:lnTo>
                      <a:pt x="12310" y="3469"/>
                    </a:lnTo>
                    <a:cubicBezTo>
                      <a:pt x="8574" y="5504"/>
                      <a:pt x="4070" y="5838"/>
                      <a:pt x="68" y="4303"/>
                    </a:cubicBezTo>
                    <a:close/>
                  </a:path>
                </a:pathLst>
              </a:custGeom>
              <a:solidFill>
                <a:srgbClr val="000000">
                  <a:alpha val="29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7"/>
              <p:cNvSpPr/>
              <p:nvPr/>
            </p:nvSpPr>
            <p:spPr>
              <a:xfrm rot="-1074180" flipH="1">
                <a:off x="2912912" y="3857899"/>
                <a:ext cx="704362" cy="1292175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26254" extrusionOk="0">
                    <a:moveTo>
                      <a:pt x="11903" y="0"/>
                    </a:moveTo>
                    <a:cubicBezTo>
                      <a:pt x="11347" y="0"/>
                      <a:pt x="10768" y="134"/>
                      <a:pt x="10241" y="301"/>
                    </a:cubicBezTo>
                    <a:cubicBezTo>
                      <a:pt x="8140" y="1102"/>
                      <a:pt x="6672" y="2770"/>
                      <a:pt x="5905" y="4905"/>
                    </a:cubicBezTo>
                    <a:cubicBezTo>
                      <a:pt x="5371" y="6406"/>
                      <a:pt x="5405" y="8107"/>
                      <a:pt x="5204" y="9641"/>
                    </a:cubicBezTo>
                    <a:cubicBezTo>
                      <a:pt x="5004" y="11276"/>
                      <a:pt x="4304" y="12110"/>
                      <a:pt x="3203" y="13311"/>
                    </a:cubicBezTo>
                    <a:cubicBezTo>
                      <a:pt x="1" y="16880"/>
                      <a:pt x="334" y="22251"/>
                      <a:pt x="2536" y="26253"/>
                    </a:cubicBezTo>
                    <a:lnTo>
                      <a:pt x="13811" y="15546"/>
                    </a:lnTo>
                    <a:cubicBezTo>
                      <a:pt x="13310" y="13611"/>
                      <a:pt x="13210" y="11476"/>
                      <a:pt x="13210" y="9508"/>
                    </a:cubicBezTo>
                    <a:cubicBezTo>
                      <a:pt x="13210" y="7440"/>
                      <a:pt x="13477" y="5405"/>
                      <a:pt x="13977" y="3404"/>
                    </a:cubicBezTo>
                    <a:cubicBezTo>
                      <a:pt x="14311" y="1969"/>
                      <a:pt x="14244" y="435"/>
                      <a:pt x="12543" y="68"/>
                    </a:cubicBezTo>
                    <a:cubicBezTo>
                      <a:pt x="12336" y="21"/>
                      <a:pt x="12122" y="0"/>
                      <a:pt x="11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7"/>
              <p:cNvSpPr/>
              <p:nvPr/>
            </p:nvSpPr>
            <p:spPr>
              <a:xfrm rot="-1074180" flipH="1">
                <a:off x="2899334" y="3838739"/>
                <a:ext cx="742112" cy="1325988"/>
              </a:xfrm>
              <a:custGeom>
                <a:avLst/>
                <a:gdLst/>
                <a:ahLst/>
                <a:cxnLst/>
                <a:rect l="l" t="t" r="r" b="b"/>
                <a:pathLst>
                  <a:path w="15078" h="26941" extrusionOk="0">
                    <a:moveTo>
                      <a:pt x="12317" y="1"/>
                    </a:moveTo>
                    <a:cubicBezTo>
                      <a:pt x="11787" y="1"/>
                      <a:pt x="11228" y="105"/>
                      <a:pt x="10641" y="322"/>
                    </a:cubicBezTo>
                    <a:cubicBezTo>
                      <a:pt x="8506" y="1156"/>
                      <a:pt x="6972" y="2790"/>
                      <a:pt x="6138" y="5125"/>
                    </a:cubicBezTo>
                    <a:cubicBezTo>
                      <a:pt x="5738" y="6193"/>
                      <a:pt x="5638" y="7327"/>
                      <a:pt x="5538" y="8461"/>
                    </a:cubicBezTo>
                    <a:cubicBezTo>
                      <a:pt x="5504" y="8961"/>
                      <a:pt x="5471" y="9462"/>
                      <a:pt x="5371" y="9962"/>
                    </a:cubicBezTo>
                    <a:cubicBezTo>
                      <a:pt x="5171" y="11497"/>
                      <a:pt x="4504" y="12297"/>
                      <a:pt x="3470" y="13465"/>
                    </a:cubicBezTo>
                    <a:cubicBezTo>
                      <a:pt x="0" y="17334"/>
                      <a:pt x="634" y="22938"/>
                      <a:pt x="2736" y="26774"/>
                    </a:cubicBezTo>
                    <a:cubicBezTo>
                      <a:pt x="2836" y="26908"/>
                      <a:pt x="2902" y="26941"/>
                      <a:pt x="3036" y="26941"/>
                    </a:cubicBezTo>
                    <a:cubicBezTo>
                      <a:pt x="3058" y="26941"/>
                      <a:pt x="3110" y="26926"/>
                      <a:pt x="3142" y="26926"/>
                    </a:cubicBezTo>
                    <a:cubicBezTo>
                      <a:pt x="3158" y="26926"/>
                      <a:pt x="3169" y="26930"/>
                      <a:pt x="3169" y="26941"/>
                    </a:cubicBezTo>
                    <a:cubicBezTo>
                      <a:pt x="3336" y="26841"/>
                      <a:pt x="3369" y="26674"/>
                      <a:pt x="3303" y="26507"/>
                    </a:cubicBezTo>
                    <a:cubicBezTo>
                      <a:pt x="1235" y="22871"/>
                      <a:pt x="668" y="17601"/>
                      <a:pt x="3903" y="13965"/>
                    </a:cubicBezTo>
                    <a:cubicBezTo>
                      <a:pt x="5037" y="12697"/>
                      <a:pt x="5738" y="11830"/>
                      <a:pt x="6005" y="10129"/>
                    </a:cubicBezTo>
                    <a:cubicBezTo>
                      <a:pt x="6071" y="9629"/>
                      <a:pt x="6138" y="9095"/>
                      <a:pt x="6171" y="8594"/>
                    </a:cubicBezTo>
                    <a:cubicBezTo>
                      <a:pt x="6238" y="7527"/>
                      <a:pt x="6338" y="6426"/>
                      <a:pt x="6705" y="5426"/>
                    </a:cubicBezTo>
                    <a:cubicBezTo>
                      <a:pt x="7506" y="3257"/>
                      <a:pt x="8907" y="1690"/>
                      <a:pt x="10875" y="989"/>
                    </a:cubicBezTo>
                    <a:cubicBezTo>
                      <a:pt x="11438" y="786"/>
                      <a:pt x="11940" y="690"/>
                      <a:pt x="12392" y="690"/>
                    </a:cubicBezTo>
                    <a:cubicBezTo>
                      <a:pt x="12609" y="690"/>
                      <a:pt x="12815" y="712"/>
                      <a:pt x="13010" y="756"/>
                    </a:cubicBezTo>
                    <a:cubicBezTo>
                      <a:pt x="13510" y="856"/>
                      <a:pt x="13877" y="1122"/>
                      <a:pt x="14077" y="1456"/>
                    </a:cubicBezTo>
                    <a:cubicBezTo>
                      <a:pt x="14377" y="1956"/>
                      <a:pt x="14411" y="2690"/>
                      <a:pt x="14177" y="3691"/>
                    </a:cubicBezTo>
                    <a:cubicBezTo>
                      <a:pt x="13677" y="5759"/>
                      <a:pt x="13410" y="7827"/>
                      <a:pt x="13410" y="9929"/>
                    </a:cubicBezTo>
                    <a:cubicBezTo>
                      <a:pt x="13410" y="11930"/>
                      <a:pt x="13477" y="14065"/>
                      <a:pt x="14010" y="16000"/>
                    </a:cubicBezTo>
                    <a:cubicBezTo>
                      <a:pt x="14037" y="16131"/>
                      <a:pt x="14145" y="16221"/>
                      <a:pt x="14272" y="16221"/>
                    </a:cubicBezTo>
                    <a:cubicBezTo>
                      <a:pt x="14306" y="16221"/>
                      <a:pt x="14342" y="16214"/>
                      <a:pt x="14377" y="16200"/>
                    </a:cubicBezTo>
                    <a:cubicBezTo>
                      <a:pt x="14544" y="16167"/>
                      <a:pt x="14644" y="16000"/>
                      <a:pt x="14577" y="15833"/>
                    </a:cubicBezTo>
                    <a:cubicBezTo>
                      <a:pt x="14077" y="13965"/>
                      <a:pt x="14044" y="11864"/>
                      <a:pt x="14044" y="9929"/>
                    </a:cubicBezTo>
                    <a:cubicBezTo>
                      <a:pt x="14077" y="7827"/>
                      <a:pt x="14344" y="5792"/>
                      <a:pt x="14811" y="3824"/>
                    </a:cubicBezTo>
                    <a:cubicBezTo>
                      <a:pt x="15078" y="2624"/>
                      <a:pt x="15044" y="1756"/>
                      <a:pt x="14644" y="1089"/>
                    </a:cubicBezTo>
                    <a:cubicBezTo>
                      <a:pt x="14311" y="589"/>
                      <a:pt x="13810" y="255"/>
                      <a:pt x="13143" y="88"/>
                    </a:cubicBezTo>
                    <a:cubicBezTo>
                      <a:pt x="12876" y="30"/>
                      <a:pt x="12600" y="1"/>
                      <a:pt x="12317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37"/>
            <p:cNvGrpSpPr/>
            <p:nvPr/>
          </p:nvGrpSpPr>
          <p:grpSpPr>
            <a:xfrm>
              <a:off x="4465668" y="3367286"/>
              <a:ext cx="2474474" cy="3387827"/>
              <a:chOff x="4465668" y="3367286"/>
              <a:chExt cx="2474474" cy="3387827"/>
            </a:xfrm>
          </p:grpSpPr>
          <p:sp>
            <p:nvSpPr>
              <p:cNvPr id="284" name="Google Shape;284;p37"/>
              <p:cNvSpPr/>
              <p:nvPr/>
            </p:nvSpPr>
            <p:spPr>
              <a:xfrm rot="1074180">
                <a:off x="4884379" y="3741948"/>
                <a:ext cx="1650041" cy="2808884"/>
              </a:xfrm>
              <a:custGeom>
                <a:avLst/>
                <a:gdLst/>
                <a:ahLst/>
                <a:cxnLst/>
                <a:rect l="l" t="t" r="r" b="b"/>
                <a:pathLst>
                  <a:path w="33525" h="57070" extrusionOk="0">
                    <a:moveTo>
                      <a:pt x="15881" y="1"/>
                    </a:moveTo>
                    <a:cubicBezTo>
                      <a:pt x="12805" y="1"/>
                      <a:pt x="5598" y="1997"/>
                      <a:pt x="5571" y="1997"/>
                    </a:cubicBezTo>
                    <a:cubicBezTo>
                      <a:pt x="5534" y="2003"/>
                      <a:pt x="5496" y="2006"/>
                      <a:pt x="5457" y="2006"/>
                    </a:cubicBezTo>
                    <a:cubicBezTo>
                      <a:pt x="5181" y="2006"/>
                      <a:pt x="4874" y="1865"/>
                      <a:pt x="4538" y="1865"/>
                    </a:cubicBezTo>
                    <a:cubicBezTo>
                      <a:pt x="4419" y="1865"/>
                      <a:pt x="4297" y="1883"/>
                      <a:pt x="4170" y="1930"/>
                    </a:cubicBezTo>
                    <a:cubicBezTo>
                      <a:pt x="3737" y="2097"/>
                      <a:pt x="3370" y="2497"/>
                      <a:pt x="3103" y="2864"/>
                    </a:cubicBezTo>
                    <a:cubicBezTo>
                      <a:pt x="2436" y="3665"/>
                      <a:pt x="2169" y="4699"/>
                      <a:pt x="1869" y="5700"/>
                    </a:cubicBezTo>
                    <a:cubicBezTo>
                      <a:pt x="1168" y="8435"/>
                      <a:pt x="735" y="11237"/>
                      <a:pt x="501" y="14039"/>
                    </a:cubicBezTo>
                    <a:cubicBezTo>
                      <a:pt x="1" y="20077"/>
                      <a:pt x="268" y="26948"/>
                      <a:pt x="3036" y="32519"/>
                    </a:cubicBezTo>
                    <a:cubicBezTo>
                      <a:pt x="4270" y="35021"/>
                      <a:pt x="6105" y="37155"/>
                      <a:pt x="7840" y="39357"/>
                    </a:cubicBezTo>
                    <a:cubicBezTo>
                      <a:pt x="9574" y="41592"/>
                      <a:pt x="10808" y="44027"/>
                      <a:pt x="12076" y="46562"/>
                    </a:cubicBezTo>
                    <a:cubicBezTo>
                      <a:pt x="12676" y="47730"/>
                      <a:pt x="13277" y="48897"/>
                      <a:pt x="13944" y="49998"/>
                    </a:cubicBezTo>
                    <a:cubicBezTo>
                      <a:pt x="14378" y="50665"/>
                      <a:pt x="14811" y="51532"/>
                      <a:pt x="15478" y="51966"/>
                    </a:cubicBezTo>
                    <a:cubicBezTo>
                      <a:pt x="18814" y="54101"/>
                      <a:pt x="27320" y="54902"/>
                      <a:pt x="30656" y="57070"/>
                    </a:cubicBezTo>
                    <a:cubicBezTo>
                      <a:pt x="33525" y="53000"/>
                      <a:pt x="32858" y="26715"/>
                      <a:pt x="30856" y="23546"/>
                    </a:cubicBezTo>
                    <a:lnTo>
                      <a:pt x="23217" y="17742"/>
                    </a:lnTo>
                    <a:cubicBezTo>
                      <a:pt x="20882" y="16074"/>
                      <a:pt x="19348" y="13539"/>
                      <a:pt x="18781" y="10737"/>
                    </a:cubicBezTo>
                    <a:cubicBezTo>
                      <a:pt x="18781" y="10737"/>
                      <a:pt x="17213" y="4098"/>
                      <a:pt x="17246" y="529"/>
                    </a:cubicBezTo>
                    <a:cubicBezTo>
                      <a:pt x="17254" y="150"/>
                      <a:pt x="16722" y="1"/>
                      <a:pt x="158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7"/>
              <p:cNvSpPr/>
              <p:nvPr/>
            </p:nvSpPr>
            <p:spPr>
              <a:xfrm rot="1074180">
                <a:off x="4861470" y="3725026"/>
                <a:ext cx="1682870" cy="2840187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57706" extrusionOk="0">
                    <a:moveTo>
                      <a:pt x="16408" y="696"/>
                    </a:moveTo>
                    <a:cubicBezTo>
                      <a:pt x="16882" y="696"/>
                      <a:pt x="17219" y="749"/>
                      <a:pt x="17380" y="865"/>
                    </a:cubicBezTo>
                    <a:lnTo>
                      <a:pt x="17413" y="931"/>
                    </a:lnTo>
                    <a:cubicBezTo>
                      <a:pt x="17380" y="4467"/>
                      <a:pt x="18914" y="10938"/>
                      <a:pt x="18981" y="11172"/>
                    </a:cubicBezTo>
                    <a:cubicBezTo>
                      <a:pt x="19548" y="14107"/>
                      <a:pt x="21149" y="16643"/>
                      <a:pt x="23518" y="18344"/>
                    </a:cubicBezTo>
                    <a:lnTo>
                      <a:pt x="31190" y="24015"/>
                    </a:lnTo>
                    <a:cubicBezTo>
                      <a:pt x="33158" y="27384"/>
                      <a:pt x="33558" y="52335"/>
                      <a:pt x="31156" y="56905"/>
                    </a:cubicBezTo>
                    <a:cubicBezTo>
                      <a:pt x="29388" y="55904"/>
                      <a:pt x="26520" y="55204"/>
                      <a:pt x="23718" y="54503"/>
                    </a:cubicBezTo>
                    <a:cubicBezTo>
                      <a:pt x="20816" y="53803"/>
                      <a:pt x="17847" y="53035"/>
                      <a:pt x="16212" y="52001"/>
                    </a:cubicBezTo>
                    <a:cubicBezTo>
                      <a:pt x="15679" y="51668"/>
                      <a:pt x="15312" y="50967"/>
                      <a:pt x="14911" y="50367"/>
                    </a:cubicBezTo>
                    <a:lnTo>
                      <a:pt x="14745" y="50133"/>
                    </a:lnTo>
                    <a:cubicBezTo>
                      <a:pt x="14044" y="48999"/>
                      <a:pt x="13410" y="47832"/>
                      <a:pt x="12877" y="46697"/>
                    </a:cubicBezTo>
                    <a:cubicBezTo>
                      <a:pt x="11642" y="44196"/>
                      <a:pt x="10375" y="41727"/>
                      <a:pt x="8574" y="39459"/>
                    </a:cubicBezTo>
                    <a:cubicBezTo>
                      <a:pt x="8307" y="39125"/>
                      <a:pt x="8006" y="38725"/>
                      <a:pt x="7706" y="38358"/>
                    </a:cubicBezTo>
                    <a:cubicBezTo>
                      <a:pt x="6305" y="36557"/>
                      <a:pt x="4871" y="34722"/>
                      <a:pt x="3837" y="32687"/>
                    </a:cubicBezTo>
                    <a:cubicBezTo>
                      <a:pt x="1502" y="28017"/>
                      <a:pt x="668" y="21880"/>
                      <a:pt x="1302" y="14374"/>
                    </a:cubicBezTo>
                    <a:cubicBezTo>
                      <a:pt x="1569" y="11272"/>
                      <a:pt x="2036" y="8503"/>
                      <a:pt x="2669" y="6102"/>
                    </a:cubicBezTo>
                    <a:cubicBezTo>
                      <a:pt x="2903" y="5168"/>
                      <a:pt x="3203" y="4167"/>
                      <a:pt x="3837" y="3366"/>
                    </a:cubicBezTo>
                    <a:cubicBezTo>
                      <a:pt x="4037" y="3133"/>
                      <a:pt x="4371" y="2766"/>
                      <a:pt x="4737" y="2566"/>
                    </a:cubicBezTo>
                    <a:cubicBezTo>
                      <a:pt x="4838" y="2532"/>
                      <a:pt x="4904" y="2532"/>
                      <a:pt x="5004" y="2532"/>
                    </a:cubicBezTo>
                    <a:cubicBezTo>
                      <a:pt x="5138" y="2532"/>
                      <a:pt x="5238" y="2566"/>
                      <a:pt x="5371" y="2633"/>
                    </a:cubicBezTo>
                    <a:cubicBezTo>
                      <a:pt x="5508" y="2655"/>
                      <a:pt x="5676" y="2709"/>
                      <a:pt x="5864" y="2709"/>
                    </a:cubicBezTo>
                    <a:cubicBezTo>
                      <a:pt x="5951" y="2709"/>
                      <a:pt x="6043" y="2698"/>
                      <a:pt x="6138" y="2666"/>
                    </a:cubicBezTo>
                    <a:cubicBezTo>
                      <a:pt x="10042" y="1616"/>
                      <a:pt x="14424" y="696"/>
                      <a:pt x="16408" y="696"/>
                    </a:cubicBezTo>
                    <a:close/>
                    <a:moveTo>
                      <a:pt x="16247" y="0"/>
                    </a:moveTo>
                    <a:cubicBezTo>
                      <a:pt x="13447" y="0"/>
                      <a:pt x="7888" y="1463"/>
                      <a:pt x="5905" y="1999"/>
                    </a:cubicBezTo>
                    <a:cubicBezTo>
                      <a:pt x="5885" y="2009"/>
                      <a:pt x="5857" y="2013"/>
                      <a:pt x="5823" y="2013"/>
                    </a:cubicBezTo>
                    <a:cubicBezTo>
                      <a:pt x="5741" y="2013"/>
                      <a:pt x="5623" y="1989"/>
                      <a:pt x="5505" y="1965"/>
                    </a:cubicBezTo>
                    <a:cubicBezTo>
                      <a:pt x="5337" y="1909"/>
                      <a:pt x="5158" y="1864"/>
                      <a:pt x="4969" y="1864"/>
                    </a:cubicBezTo>
                    <a:cubicBezTo>
                      <a:pt x="4821" y="1864"/>
                      <a:pt x="4665" y="1892"/>
                      <a:pt x="4504" y="1965"/>
                    </a:cubicBezTo>
                    <a:cubicBezTo>
                      <a:pt x="4004" y="2166"/>
                      <a:pt x="3637" y="2566"/>
                      <a:pt x="3336" y="2966"/>
                    </a:cubicBezTo>
                    <a:cubicBezTo>
                      <a:pt x="2636" y="3833"/>
                      <a:pt x="2302" y="4968"/>
                      <a:pt x="2036" y="5902"/>
                    </a:cubicBezTo>
                    <a:cubicBezTo>
                      <a:pt x="1368" y="8370"/>
                      <a:pt x="968" y="11139"/>
                      <a:pt x="668" y="14341"/>
                    </a:cubicBezTo>
                    <a:cubicBezTo>
                      <a:pt x="1" y="21980"/>
                      <a:pt x="868" y="28218"/>
                      <a:pt x="3236" y="32988"/>
                    </a:cubicBezTo>
                    <a:cubicBezTo>
                      <a:pt x="4304" y="35089"/>
                      <a:pt x="5805" y="36990"/>
                      <a:pt x="7206" y="38758"/>
                    </a:cubicBezTo>
                    <a:cubicBezTo>
                      <a:pt x="7506" y="39159"/>
                      <a:pt x="7806" y="39492"/>
                      <a:pt x="8073" y="39859"/>
                    </a:cubicBezTo>
                    <a:cubicBezTo>
                      <a:pt x="9841" y="42094"/>
                      <a:pt x="11075" y="44529"/>
                      <a:pt x="12310" y="47031"/>
                    </a:cubicBezTo>
                    <a:cubicBezTo>
                      <a:pt x="12843" y="48199"/>
                      <a:pt x="13510" y="49366"/>
                      <a:pt x="14178" y="50500"/>
                    </a:cubicBezTo>
                    <a:lnTo>
                      <a:pt x="14344" y="50734"/>
                    </a:lnTo>
                    <a:cubicBezTo>
                      <a:pt x="14711" y="51401"/>
                      <a:pt x="15178" y="52168"/>
                      <a:pt x="15845" y="52568"/>
                    </a:cubicBezTo>
                    <a:cubicBezTo>
                      <a:pt x="17547" y="53669"/>
                      <a:pt x="20582" y="54436"/>
                      <a:pt x="23518" y="55170"/>
                    </a:cubicBezTo>
                    <a:cubicBezTo>
                      <a:pt x="26420" y="55871"/>
                      <a:pt x="29388" y="56605"/>
                      <a:pt x="31023" y="57672"/>
                    </a:cubicBezTo>
                    <a:cubicBezTo>
                      <a:pt x="31056" y="57705"/>
                      <a:pt x="31156" y="57705"/>
                      <a:pt x="31190" y="57705"/>
                    </a:cubicBezTo>
                    <a:cubicBezTo>
                      <a:pt x="31256" y="57705"/>
                      <a:pt x="31356" y="57672"/>
                      <a:pt x="31390" y="57539"/>
                    </a:cubicBezTo>
                    <a:cubicBezTo>
                      <a:pt x="34192" y="53469"/>
                      <a:pt x="33725" y="27150"/>
                      <a:pt x="31557" y="23681"/>
                    </a:cubicBezTo>
                    <a:lnTo>
                      <a:pt x="31490" y="23614"/>
                    </a:lnTo>
                    <a:lnTo>
                      <a:pt x="23851" y="17810"/>
                    </a:lnTo>
                    <a:cubicBezTo>
                      <a:pt x="21583" y="16176"/>
                      <a:pt x="20082" y="13774"/>
                      <a:pt x="19548" y="10972"/>
                    </a:cubicBezTo>
                    <a:cubicBezTo>
                      <a:pt x="19548" y="10872"/>
                      <a:pt x="17980" y="4334"/>
                      <a:pt x="18014" y="831"/>
                    </a:cubicBezTo>
                    <a:cubicBezTo>
                      <a:pt x="18014" y="631"/>
                      <a:pt x="17880" y="431"/>
                      <a:pt x="17713" y="298"/>
                    </a:cubicBezTo>
                    <a:cubicBezTo>
                      <a:pt x="17451" y="88"/>
                      <a:pt x="16932" y="0"/>
                      <a:pt x="16247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7"/>
              <p:cNvSpPr/>
              <p:nvPr/>
            </p:nvSpPr>
            <p:spPr>
              <a:xfrm rot="1074180">
                <a:off x="5484959" y="3478309"/>
                <a:ext cx="229898" cy="743983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15116" extrusionOk="0">
                    <a:moveTo>
                      <a:pt x="2393" y="0"/>
                    </a:moveTo>
                    <a:cubicBezTo>
                      <a:pt x="2352" y="0"/>
                      <a:pt x="2310" y="2"/>
                      <a:pt x="2269" y="5"/>
                    </a:cubicBezTo>
                    <a:lnTo>
                      <a:pt x="1935" y="71"/>
                    </a:lnTo>
                    <a:cubicBezTo>
                      <a:pt x="1935" y="71"/>
                      <a:pt x="0" y="272"/>
                      <a:pt x="434" y="4641"/>
                    </a:cubicBezTo>
                    <a:cubicBezTo>
                      <a:pt x="801" y="9045"/>
                      <a:pt x="1902" y="15116"/>
                      <a:pt x="1902" y="15116"/>
                    </a:cubicBezTo>
                    <a:lnTo>
                      <a:pt x="4670" y="5008"/>
                    </a:lnTo>
                    <a:lnTo>
                      <a:pt x="4170" y="1506"/>
                    </a:lnTo>
                    <a:cubicBezTo>
                      <a:pt x="4074" y="647"/>
                      <a:pt x="3251" y="0"/>
                      <a:pt x="2393" y="0"/>
                    </a:cubicBezTo>
                    <a:close/>
                  </a:path>
                </a:pathLst>
              </a:custGeom>
              <a:solidFill>
                <a:srgbClr val="FF53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7"/>
              <p:cNvSpPr/>
              <p:nvPr/>
            </p:nvSpPr>
            <p:spPr>
              <a:xfrm rot="1074180">
                <a:off x="5481837" y="3466670"/>
                <a:ext cx="262727" cy="77730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5793" extrusionOk="0">
                    <a:moveTo>
                      <a:pt x="2769" y="0"/>
                    </a:moveTo>
                    <a:cubicBezTo>
                      <a:pt x="2692" y="0"/>
                      <a:pt x="2614" y="5"/>
                      <a:pt x="2536" y="15"/>
                    </a:cubicBezTo>
                    <a:lnTo>
                      <a:pt x="2202" y="48"/>
                    </a:lnTo>
                    <a:cubicBezTo>
                      <a:pt x="2102" y="48"/>
                      <a:pt x="0" y="282"/>
                      <a:pt x="401" y="4952"/>
                    </a:cubicBezTo>
                    <a:cubicBezTo>
                      <a:pt x="768" y="9355"/>
                      <a:pt x="1868" y="15426"/>
                      <a:pt x="1868" y="15459"/>
                    </a:cubicBezTo>
                    <a:cubicBezTo>
                      <a:pt x="1868" y="15593"/>
                      <a:pt x="2002" y="15726"/>
                      <a:pt x="2169" y="15726"/>
                    </a:cubicBezTo>
                    <a:cubicBezTo>
                      <a:pt x="2169" y="15726"/>
                      <a:pt x="2202" y="15726"/>
                      <a:pt x="2202" y="15793"/>
                    </a:cubicBezTo>
                    <a:cubicBezTo>
                      <a:pt x="2369" y="15760"/>
                      <a:pt x="2502" y="15593"/>
                      <a:pt x="2435" y="15426"/>
                    </a:cubicBezTo>
                    <a:cubicBezTo>
                      <a:pt x="2435" y="15359"/>
                      <a:pt x="1368" y="9288"/>
                      <a:pt x="1001" y="4952"/>
                    </a:cubicBezTo>
                    <a:cubicBezTo>
                      <a:pt x="668" y="1016"/>
                      <a:pt x="2235" y="715"/>
                      <a:pt x="2235" y="715"/>
                    </a:cubicBezTo>
                    <a:lnTo>
                      <a:pt x="2569" y="682"/>
                    </a:lnTo>
                    <a:cubicBezTo>
                      <a:pt x="2631" y="674"/>
                      <a:pt x="2693" y="670"/>
                      <a:pt x="2754" y="670"/>
                    </a:cubicBezTo>
                    <a:cubicBezTo>
                      <a:pt x="3446" y="670"/>
                      <a:pt x="4047" y="1178"/>
                      <a:pt x="4170" y="1883"/>
                    </a:cubicBezTo>
                    <a:lnTo>
                      <a:pt x="4670" y="5385"/>
                    </a:lnTo>
                    <a:cubicBezTo>
                      <a:pt x="4698" y="5522"/>
                      <a:pt x="4815" y="5636"/>
                      <a:pt x="4948" y="5636"/>
                    </a:cubicBezTo>
                    <a:cubicBezTo>
                      <a:pt x="4977" y="5636"/>
                      <a:pt x="5007" y="5631"/>
                      <a:pt x="5037" y="5619"/>
                    </a:cubicBezTo>
                    <a:cubicBezTo>
                      <a:pt x="5204" y="5586"/>
                      <a:pt x="5338" y="5419"/>
                      <a:pt x="5271" y="5252"/>
                    </a:cubicBezTo>
                    <a:lnTo>
                      <a:pt x="4770" y="1749"/>
                    </a:lnTo>
                    <a:cubicBezTo>
                      <a:pt x="4616" y="760"/>
                      <a:pt x="3745" y="0"/>
                      <a:pt x="2769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7"/>
              <p:cNvSpPr/>
              <p:nvPr/>
            </p:nvSpPr>
            <p:spPr>
              <a:xfrm rot="1074180">
                <a:off x="5679196" y="3406438"/>
                <a:ext cx="243040" cy="79418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6136" extrusionOk="0">
                    <a:moveTo>
                      <a:pt x="2513" y="0"/>
                    </a:moveTo>
                    <a:cubicBezTo>
                      <a:pt x="2014" y="0"/>
                      <a:pt x="1520" y="172"/>
                      <a:pt x="1168" y="524"/>
                    </a:cubicBezTo>
                    <a:cubicBezTo>
                      <a:pt x="101" y="1425"/>
                      <a:pt x="1" y="3093"/>
                      <a:pt x="34" y="4394"/>
                    </a:cubicBezTo>
                    <a:cubicBezTo>
                      <a:pt x="101" y="8763"/>
                      <a:pt x="1902" y="16135"/>
                      <a:pt x="1902" y="16135"/>
                    </a:cubicBezTo>
                    <a:lnTo>
                      <a:pt x="4938" y="7596"/>
                    </a:lnTo>
                    <a:cubicBezTo>
                      <a:pt x="4904" y="7196"/>
                      <a:pt x="4904" y="6795"/>
                      <a:pt x="4871" y="6428"/>
                    </a:cubicBezTo>
                    <a:cubicBezTo>
                      <a:pt x="4838" y="5695"/>
                      <a:pt x="4738" y="4894"/>
                      <a:pt x="4704" y="4127"/>
                    </a:cubicBezTo>
                    <a:cubicBezTo>
                      <a:pt x="4671" y="3793"/>
                      <a:pt x="4671" y="3426"/>
                      <a:pt x="4604" y="3093"/>
                    </a:cubicBezTo>
                    <a:cubicBezTo>
                      <a:pt x="4537" y="1959"/>
                      <a:pt x="4571" y="724"/>
                      <a:pt x="3403" y="191"/>
                    </a:cubicBezTo>
                    <a:cubicBezTo>
                      <a:pt x="3125" y="64"/>
                      <a:pt x="2818" y="0"/>
                      <a:pt x="2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7"/>
              <p:cNvSpPr/>
              <p:nvPr/>
            </p:nvSpPr>
            <p:spPr>
              <a:xfrm rot="1074180">
                <a:off x="5664454" y="3389900"/>
                <a:ext cx="277542" cy="82790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6821" extrusionOk="0">
                    <a:moveTo>
                      <a:pt x="2870" y="1"/>
                    </a:moveTo>
                    <a:cubicBezTo>
                      <a:pt x="2304" y="1"/>
                      <a:pt x="1738" y="214"/>
                      <a:pt x="1302" y="609"/>
                    </a:cubicBezTo>
                    <a:cubicBezTo>
                      <a:pt x="134" y="1643"/>
                      <a:pt x="1" y="3478"/>
                      <a:pt x="34" y="4746"/>
                    </a:cubicBezTo>
                    <a:cubicBezTo>
                      <a:pt x="134" y="9115"/>
                      <a:pt x="1902" y="16487"/>
                      <a:pt x="1902" y="16587"/>
                    </a:cubicBezTo>
                    <a:cubicBezTo>
                      <a:pt x="1969" y="16754"/>
                      <a:pt x="2069" y="16821"/>
                      <a:pt x="2202" y="16821"/>
                    </a:cubicBezTo>
                    <a:cubicBezTo>
                      <a:pt x="2202" y="16821"/>
                      <a:pt x="2236" y="16821"/>
                      <a:pt x="2336" y="16754"/>
                    </a:cubicBezTo>
                    <a:cubicBezTo>
                      <a:pt x="2536" y="16721"/>
                      <a:pt x="2636" y="16554"/>
                      <a:pt x="2569" y="16387"/>
                    </a:cubicBezTo>
                    <a:cubicBezTo>
                      <a:pt x="2569" y="16321"/>
                      <a:pt x="801" y="8982"/>
                      <a:pt x="701" y="4712"/>
                    </a:cubicBezTo>
                    <a:cubicBezTo>
                      <a:pt x="701" y="3578"/>
                      <a:pt x="801" y="1944"/>
                      <a:pt x="1735" y="1076"/>
                    </a:cubicBezTo>
                    <a:cubicBezTo>
                      <a:pt x="2055" y="778"/>
                      <a:pt x="2497" y="616"/>
                      <a:pt x="2931" y="616"/>
                    </a:cubicBezTo>
                    <a:cubicBezTo>
                      <a:pt x="3177" y="616"/>
                      <a:pt x="3420" y="668"/>
                      <a:pt x="3637" y="776"/>
                    </a:cubicBezTo>
                    <a:cubicBezTo>
                      <a:pt x="4504" y="1210"/>
                      <a:pt x="4537" y="2144"/>
                      <a:pt x="4637" y="3111"/>
                    </a:cubicBezTo>
                    <a:lnTo>
                      <a:pt x="5004" y="7948"/>
                    </a:lnTo>
                    <a:cubicBezTo>
                      <a:pt x="5004" y="8115"/>
                      <a:pt x="5171" y="8248"/>
                      <a:pt x="5338" y="8248"/>
                    </a:cubicBezTo>
                    <a:cubicBezTo>
                      <a:pt x="5505" y="8248"/>
                      <a:pt x="5638" y="8081"/>
                      <a:pt x="5638" y="7915"/>
                    </a:cubicBezTo>
                    <a:lnTo>
                      <a:pt x="5238" y="3078"/>
                    </a:lnTo>
                    <a:cubicBezTo>
                      <a:pt x="5171" y="2010"/>
                      <a:pt x="5071" y="810"/>
                      <a:pt x="3870" y="242"/>
                    </a:cubicBezTo>
                    <a:cubicBezTo>
                      <a:pt x="3556" y="79"/>
                      <a:pt x="3213" y="1"/>
                      <a:pt x="2870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7"/>
              <p:cNvSpPr/>
              <p:nvPr/>
            </p:nvSpPr>
            <p:spPr>
              <a:xfrm rot="1074180">
                <a:off x="5853866" y="3575386"/>
                <a:ext cx="280790" cy="673551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13685" extrusionOk="0">
                    <a:moveTo>
                      <a:pt x="3373" y="0"/>
                    </a:moveTo>
                    <a:cubicBezTo>
                      <a:pt x="3211" y="0"/>
                      <a:pt x="3052" y="25"/>
                      <a:pt x="2902" y="75"/>
                    </a:cubicBezTo>
                    <a:lnTo>
                      <a:pt x="2502" y="175"/>
                    </a:lnTo>
                    <a:cubicBezTo>
                      <a:pt x="2502" y="175"/>
                      <a:pt x="0" y="809"/>
                      <a:pt x="367" y="6680"/>
                    </a:cubicBezTo>
                    <a:cubicBezTo>
                      <a:pt x="667" y="10983"/>
                      <a:pt x="1535" y="13251"/>
                      <a:pt x="1535" y="13685"/>
                    </a:cubicBezTo>
                    <a:lnTo>
                      <a:pt x="5571" y="5913"/>
                    </a:lnTo>
                    <a:lnTo>
                      <a:pt x="5537" y="3244"/>
                    </a:lnTo>
                    <a:cubicBezTo>
                      <a:pt x="5537" y="3077"/>
                      <a:pt x="5571" y="2944"/>
                      <a:pt x="5571" y="2810"/>
                    </a:cubicBezTo>
                    <a:cubicBezTo>
                      <a:pt x="5704" y="1509"/>
                      <a:pt x="5137" y="375"/>
                      <a:pt x="3870" y="75"/>
                    </a:cubicBezTo>
                    <a:cubicBezTo>
                      <a:pt x="3703" y="25"/>
                      <a:pt x="3536" y="0"/>
                      <a:pt x="33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7"/>
              <p:cNvSpPr/>
              <p:nvPr/>
            </p:nvSpPr>
            <p:spPr>
              <a:xfrm rot="1074180">
                <a:off x="5833264" y="3564436"/>
                <a:ext cx="316916" cy="700277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14228" extrusionOk="0">
                    <a:moveTo>
                      <a:pt x="3762" y="1"/>
                    </a:moveTo>
                    <a:cubicBezTo>
                      <a:pt x="3578" y="1"/>
                      <a:pt x="3403" y="17"/>
                      <a:pt x="3236" y="51"/>
                    </a:cubicBezTo>
                    <a:lnTo>
                      <a:pt x="2803" y="184"/>
                    </a:lnTo>
                    <a:cubicBezTo>
                      <a:pt x="2669" y="184"/>
                      <a:pt x="1" y="951"/>
                      <a:pt x="434" y="6989"/>
                    </a:cubicBezTo>
                    <a:cubicBezTo>
                      <a:pt x="635" y="10158"/>
                      <a:pt x="1168" y="12293"/>
                      <a:pt x="1435" y="13293"/>
                    </a:cubicBezTo>
                    <a:cubicBezTo>
                      <a:pt x="1535" y="13560"/>
                      <a:pt x="1602" y="13860"/>
                      <a:pt x="1602" y="13961"/>
                    </a:cubicBezTo>
                    <a:cubicBezTo>
                      <a:pt x="1635" y="14127"/>
                      <a:pt x="1769" y="14227"/>
                      <a:pt x="1936" y="14227"/>
                    </a:cubicBezTo>
                    <a:cubicBezTo>
                      <a:pt x="2102" y="14227"/>
                      <a:pt x="2236" y="14061"/>
                      <a:pt x="2236" y="14061"/>
                    </a:cubicBezTo>
                    <a:cubicBezTo>
                      <a:pt x="2236" y="13894"/>
                      <a:pt x="2169" y="13660"/>
                      <a:pt x="2069" y="13227"/>
                    </a:cubicBezTo>
                    <a:cubicBezTo>
                      <a:pt x="1769" y="12159"/>
                      <a:pt x="1268" y="10158"/>
                      <a:pt x="1068" y="7022"/>
                    </a:cubicBezTo>
                    <a:cubicBezTo>
                      <a:pt x="668" y="1552"/>
                      <a:pt x="2936" y="851"/>
                      <a:pt x="2970" y="851"/>
                    </a:cubicBezTo>
                    <a:lnTo>
                      <a:pt x="3403" y="718"/>
                    </a:lnTo>
                    <a:cubicBezTo>
                      <a:pt x="3503" y="684"/>
                      <a:pt x="3628" y="668"/>
                      <a:pt x="3762" y="668"/>
                    </a:cubicBezTo>
                    <a:cubicBezTo>
                      <a:pt x="3895" y="668"/>
                      <a:pt x="4037" y="684"/>
                      <a:pt x="4170" y="718"/>
                    </a:cubicBezTo>
                    <a:cubicBezTo>
                      <a:pt x="5238" y="985"/>
                      <a:pt x="5805" y="1885"/>
                      <a:pt x="5672" y="3153"/>
                    </a:cubicBezTo>
                    <a:cubicBezTo>
                      <a:pt x="5638" y="3286"/>
                      <a:pt x="5638" y="3453"/>
                      <a:pt x="5638" y="3553"/>
                    </a:cubicBezTo>
                    <a:lnTo>
                      <a:pt x="5672" y="6222"/>
                    </a:lnTo>
                    <a:cubicBezTo>
                      <a:pt x="5738" y="6388"/>
                      <a:pt x="5838" y="6522"/>
                      <a:pt x="6005" y="6522"/>
                    </a:cubicBezTo>
                    <a:cubicBezTo>
                      <a:pt x="6172" y="6522"/>
                      <a:pt x="6305" y="6355"/>
                      <a:pt x="6305" y="6188"/>
                    </a:cubicBezTo>
                    <a:lnTo>
                      <a:pt x="6272" y="3520"/>
                    </a:lnTo>
                    <a:cubicBezTo>
                      <a:pt x="6272" y="3386"/>
                      <a:pt x="6305" y="3286"/>
                      <a:pt x="6305" y="3153"/>
                    </a:cubicBezTo>
                    <a:cubicBezTo>
                      <a:pt x="6439" y="1618"/>
                      <a:pt x="5672" y="384"/>
                      <a:pt x="4337" y="51"/>
                    </a:cubicBezTo>
                    <a:cubicBezTo>
                      <a:pt x="4137" y="17"/>
                      <a:pt x="3945" y="1"/>
                      <a:pt x="3762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7"/>
              <p:cNvSpPr/>
              <p:nvPr/>
            </p:nvSpPr>
            <p:spPr>
              <a:xfrm rot="1074180">
                <a:off x="5119294" y="4016776"/>
                <a:ext cx="914524" cy="1037619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21082" extrusionOk="0">
                    <a:moveTo>
                      <a:pt x="68" y="4303"/>
                    </a:moveTo>
                    <a:lnTo>
                      <a:pt x="68" y="4303"/>
                    </a:lnTo>
                    <a:cubicBezTo>
                      <a:pt x="1" y="10808"/>
                      <a:pt x="3303" y="16846"/>
                      <a:pt x="8774" y="20348"/>
                    </a:cubicBezTo>
                    <a:lnTo>
                      <a:pt x="9975" y="21082"/>
                    </a:lnTo>
                    <a:cubicBezTo>
                      <a:pt x="9975" y="21082"/>
                      <a:pt x="12243" y="6672"/>
                      <a:pt x="18581" y="0"/>
                    </a:cubicBezTo>
                    <a:lnTo>
                      <a:pt x="12310" y="3469"/>
                    </a:lnTo>
                    <a:cubicBezTo>
                      <a:pt x="8574" y="5504"/>
                      <a:pt x="4070" y="5838"/>
                      <a:pt x="68" y="4303"/>
                    </a:cubicBezTo>
                    <a:close/>
                  </a:path>
                </a:pathLst>
              </a:custGeom>
              <a:solidFill>
                <a:srgbClr val="000000">
                  <a:alpha val="29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7"/>
              <p:cNvSpPr/>
              <p:nvPr/>
            </p:nvSpPr>
            <p:spPr>
              <a:xfrm rot="1074180">
                <a:off x="5526775" y="3857899"/>
                <a:ext cx="704362" cy="1292175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26254" extrusionOk="0">
                    <a:moveTo>
                      <a:pt x="11903" y="0"/>
                    </a:moveTo>
                    <a:cubicBezTo>
                      <a:pt x="11347" y="0"/>
                      <a:pt x="10768" y="134"/>
                      <a:pt x="10241" y="301"/>
                    </a:cubicBezTo>
                    <a:cubicBezTo>
                      <a:pt x="8140" y="1102"/>
                      <a:pt x="6672" y="2770"/>
                      <a:pt x="5905" y="4905"/>
                    </a:cubicBezTo>
                    <a:cubicBezTo>
                      <a:pt x="5371" y="6406"/>
                      <a:pt x="5405" y="8107"/>
                      <a:pt x="5204" y="9641"/>
                    </a:cubicBezTo>
                    <a:cubicBezTo>
                      <a:pt x="5004" y="11276"/>
                      <a:pt x="4304" y="12110"/>
                      <a:pt x="3203" y="13311"/>
                    </a:cubicBezTo>
                    <a:cubicBezTo>
                      <a:pt x="1" y="16880"/>
                      <a:pt x="334" y="22251"/>
                      <a:pt x="2536" y="26253"/>
                    </a:cubicBezTo>
                    <a:lnTo>
                      <a:pt x="13811" y="15546"/>
                    </a:lnTo>
                    <a:cubicBezTo>
                      <a:pt x="13310" y="13611"/>
                      <a:pt x="13210" y="11476"/>
                      <a:pt x="13210" y="9508"/>
                    </a:cubicBezTo>
                    <a:cubicBezTo>
                      <a:pt x="13210" y="7440"/>
                      <a:pt x="13477" y="5405"/>
                      <a:pt x="13977" y="3404"/>
                    </a:cubicBezTo>
                    <a:cubicBezTo>
                      <a:pt x="14311" y="1969"/>
                      <a:pt x="14244" y="435"/>
                      <a:pt x="12543" y="68"/>
                    </a:cubicBezTo>
                    <a:cubicBezTo>
                      <a:pt x="12336" y="21"/>
                      <a:pt x="12122" y="0"/>
                      <a:pt x="11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7"/>
              <p:cNvSpPr/>
              <p:nvPr/>
            </p:nvSpPr>
            <p:spPr>
              <a:xfrm rot="1074180">
                <a:off x="5502602" y="3838739"/>
                <a:ext cx="742112" cy="1325988"/>
              </a:xfrm>
              <a:custGeom>
                <a:avLst/>
                <a:gdLst/>
                <a:ahLst/>
                <a:cxnLst/>
                <a:rect l="l" t="t" r="r" b="b"/>
                <a:pathLst>
                  <a:path w="15078" h="26941" extrusionOk="0">
                    <a:moveTo>
                      <a:pt x="12317" y="1"/>
                    </a:moveTo>
                    <a:cubicBezTo>
                      <a:pt x="11787" y="1"/>
                      <a:pt x="11228" y="105"/>
                      <a:pt x="10641" y="322"/>
                    </a:cubicBezTo>
                    <a:cubicBezTo>
                      <a:pt x="8506" y="1156"/>
                      <a:pt x="6972" y="2790"/>
                      <a:pt x="6138" y="5125"/>
                    </a:cubicBezTo>
                    <a:cubicBezTo>
                      <a:pt x="5738" y="6193"/>
                      <a:pt x="5638" y="7327"/>
                      <a:pt x="5538" y="8461"/>
                    </a:cubicBezTo>
                    <a:cubicBezTo>
                      <a:pt x="5504" y="8961"/>
                      <a:pt x="5471" y="9462"/>
                      <a:pt x="5371" y="9962"/>
                    </a:cubicBezTo>
                    <a:cubicBezTo>
                      <a:pt x="5171" y="11497"/>
                      <a:pt x="4504" y="12297"/>
                      <a:pt x="3470" y="13465"/>
                    </a:cubicBezTo>
                    <a:cubicBezTo>
                      <a:pt x="0" y="17334"/>
                      <a:pt x="634" y="22938"/>
                      <a:pt x="2736" y="26774"/>
                    </a:cubicBezTo>
                    <a:cubicBezTo>
                      <a:pt x="2836" y="26908"/>
                      <a:pt x="2902" y="26941"/>
                      <a:pt x="3036" y="26941"/>
                    </a:cubicBezTo>
                    <a:cubicBezTo>
                      <a:pt x="3058" y="26941"/>
                      <a:pt x="3110" y="26926"/>
                      <a:pt x="3142" y="26926"/>
                    </a:cubicBezTo>
                    <a:cubicBezTo>
                      <a:pt x="3158" y="26926"/>
                      <a:pt x="3169" y="26930"/>
                      <a:pt x="3169" y="26941"/>
                    </a:cubicBezTo>
                    <a:cubicBezTo>
                      <a:pt x="3336" y="26841"/>
                      <a:pt x="3369" y="26674"/>
                      <a:pt x="3303" y="26507"/>
                    </a:cubicBezTo>
                    <a:cubicBezTo>
                      <a:pt x="1235" y="22871"/>
                      <a:pt x="668" y="17601"/>
                      <a:pt x="3903" y="13965"/>
                    </a:cubicBezTo>
                    <a:cubicBezTo>
                      <a:pt x="5037" y="12697"/>
                      <a:pt x="5738" y="11830"/>
                      <a:pt x="6005" y="10129"/>
                    </a:cubicBezTo>
                    <a:cubicBezTo>
                      <a:pt x="6071" y="9629"/>
                      <a:pt x="6138" y="9095"/>
                      <a:pt x="6171" y="8594"/>
                    </a:cubicBezTo>
                    <a:cubicBezTo>
                      <a:pt x="6238" y="7527"/>
                      <a:pt x="6338" y="6426"/>
                      <a:pt x="6705" y="5426"/>
                    </a:cubicBezTo>
                    <a:cubicBezTo>
                      <a:pt x="7506" y="3257"/>
                      <a:pt x="8907" y="1690"/>
                      <a:pt x="10875" y="989"/>
                    </a:cubicBezTo>
                    <a:cubicBezTo>
                      <a:pt x="11438" y="786"/>
                      <a:pt x="11940" y="690"/>
                      <a:pt x="12392" y="690"/>
                    </a:cubicBezTo>
                    <a:cubicBezTo>
                      <a:pt x="12609" y="690"/>
                      <a:pt x="12815" y="712"/>
                      <a:pt x="13010" y="756"/>
                    </a:cubicBezTo>
                    <a:cubicBezTo>
                      <a:pt x="13510" y="856"/>
                      <a:pt x="13877" y="1122"/>
                      <a:pt x="14077" y="1456"/>
                    </a:cubicBezTo>
                    <a:cubicBezTo>
                      <a:pt x="14377" y="1956"/>
                      <a:pt x="14411" y="2690"/>
                      <a:pt x="14177" y="3691"/>
                    </a:cubicBezTo>
                    <a:cubicBezTo>
                      <a:pt x="13677" y="5759"/>
                      <a:pt x="13410" y="7827"/>
                      <a:pt x="13410" y="9929"/>
                    </a:cubicBezTo>
                    <a:cubicBezTo>
                      <a:pt x="13410" y="11930"/>
                      <a:pt x="13477" y="14065"/>
                      <a:pt x="14010" y="16000"/>
                    </a:cubicBezTo>
                    <a:cubicBezTo>
                      <a:pt x="14037" y="16131"/>
                      <a:pt x="14145" y="16221"/>
                      <a:pt x="14272" y="16221"/>
                    </a:cubicBezTo>
                    <a:cubicBezTo>
                      <a:pt x="14306" y="16221"/>
                      <a:pt x="14342" y="16214"/>
                      <a:pt x="14377" y="16200"/>
                    </a:cubicBezTo>
                    <a:cubicBezTo>
                      <a:pt x="14544" y="16167"/>
                      <a:pt x="14644" y="16000"/>
                      <a:pt x="14577" y="15833"/>
                    </a:cubicBezTo>
                    <a:cubicBezTo>
                      <a:pt x="14077" y="13965"/>
                      <a:pt x="14044" y="11864"/>
                      <a:pt x="14044" y="9929"/>
                    </a:cubicBezTo>
                    <a:cubicBezTo>
                      <a:pt x="14077" y="7827"/>
                      <a:pt x="14344" y="5792"/>
                      <a:pt x="14811" y="3824"/>
                    </a:cubicBezTo>
                    <a:cubicBezTo>
                      <a:pt x="15078" y="2624"/>
                      <a:pt x="15044" y="1756"/>
                      <a:pt x="14644" y="1089"/>
                    </a:cubicBezTo>
                    <a:cubicBezTo>
                      <a:pt x="14311" y="589"/>
                      <a:pt x="13810" y="255"/>
                      <a:pt x="13143" y="88"/>
                    </a:cubicBezTo>
                    <a:cubicBezTo>
                      <a:pt x="12876" y="30"/>
                      <a:pt x="12600" y="1"/>
                      <a:pt x="12317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37"/>
            <p:cNvGrpSpPr/>
            <p:nvPr/>
          </p:nvGrpSpPr>
          <p:grpSpPr>
            <a:xfrm>
              <a:off x="3210067" y="2602293"/>
              <a:ext cx="2723923" cy="2477422"/>
              <a:chOff x="3226958" y="2859909"/>
              <a:chExt cx="2628508" cy="2390642"/>
            </a:xfrm>
          </p:grpSpPr>
          <p:sp>
            <p:nvSpPr>
              <p:cNvPr id="296" name="Google Shape;296;p37"/>
              <p:cNvSpPr/>
              <p:nvPr/>
            </p:nvSpPr>
            <p:spPr>
              <a:xfrm rot="1074180">
                <a:off x="5623287" y="4090992"/>
                <a:ext cx="49" cy="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F66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7"/>
              <p:cNvSpPr/>
              <p:nvPr/>
            </p:nvSpPr>
            <p:spPr>
              <a:xfrm rot="1074180">
                <a:off x="5623287" y="4090992"/>
                <a:ext cx="49" cy="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15850" cap="rnd" cmpd="sng">
                <a:solidFill>
                  <a:srgbClr val="1611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7"/>
              <p:cNvSpPr/>
              <p:nvPr/>
            </p:nvSpPr>
            <p:spPr>
              <a:xfrm>
                <a:off x="3238475" y="2876299"/>
                <a:ext cx="2598930" cy="2360717"/>
              </a:xfrm>
              <a:custGeom>
                <a:avLst/>
                <a:gdLst/>
                <a:ahLst/>
                <a:cxnLst/>
                <a:rect l="l" t="t" r="r" b="b"/>
                <a:pathLst>
                  <a:path w="52805" h="47965" extrusionOk="0">
                    <a:moveTo>
                      <a:pt x="26361" y="0"/>
                    </a:moveTo>
                    <a:cubicBezTo>
                      <a:pt x="15536" y="0"/>
                      <a:pt x="5722" y="7394"/>
                      <a:pt x="3102" y="18384"/>
                    </a:cubicBezTo>
                    <a:cubicBezTo>
                      <a:pt x="0" y="31260"/>
                      <a:pt x="7939" y="44203"/>
                      <a:pt x="20815" y="47305"/>
                    </a:cubicBezTo>
                    <a:cubicBezTo>
                      <a:pt x="22685" y="47751"/>
                      <a:pt x="24556" y="47964"/>
                      <a:pt x="26398" y="47964"/>
                    </a:cubicBezTo>
                    <a:cubicBezTo>
                      <a:pt x="37242" y="47964"/>
                      <a:pt x="47084" y="40565"/>
                      <a:pt x="49736" y="29559"/>
                    </a:cubicBezTo>
                    <a:cubicBezTo>
                      <a:pt x="52805" y="16683"/>
                      <a:pt x="44866" y="3741"/>
                      <a:pt x="31990" y="672"/>
                    </a:cubicBezTo>
                    <a:cubicBezTo>
                      <a:pt x="30105" y="218"/>
                      <a:pt x="28218" y="0"/>
                      <a:pt x="263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7"/>
              <p:cNvSpPr/>
              <p:nvPr/>
            </p:nvSpPr>
            <p:spPr>
              <a:xfrm>
                <a:off x="3300832" y="2859909"/>
                <a:ext cx="2554634" cy="2390642"/>
              </a:xfrm>
              <a:custGeom>
                <a:avLst/>
                <a:gdLst/>
                <a:ahLst/>
                <a:cxnLst/>
                <a:rect l="l" t="t" r="r" b="b"/>
                <a:pathLst>
                  <a:path w="51905" h="48573" extrusionOk="0">
                    <a:moveTo>
                      <a:pt x="25119" y="671"/>
                    </a:moveTo>
                    <a:cubicBezTo>
                      <a:pt x="26920" y="671"/>
                      <a:pt x="28821" y="871"/>
                      <a:pt x="30656" y="1338"/>
                    </a:cubicBezTo>
                    <a:cubicBezTo>
                      <a:pt x="43332" y="4374"/>
                      <a:pt x="51204" y="17183"/>
                      <a:pt x="48168" y="29859"/>
                    </a:cubicBezTo>
                    <a:cubicBezTo>
                      <a:pt x="45574" y="40691"/>
                      <a:pt x="35843" y="47991"/>
                      <a:pt x="25157" y="47991"/>
                    </a:cubicBezTo>
                    <a:cubicBezTo>
                      <a:pt x="23338" y="47991"/>
                      <a:pt x="21492" y="47779"/>
                      <a:pt x="19648" y="47338"/>
                    </a:cubicBezTo>
                    <a:cubicBezTo>
                      <a:pt x="13477" y="45870"/>
                      <a:pt x="8273" y="42067"/>
                      <a:pt x="4971" y="36697"/>
                    </a:cubicBezTo>
                    <a:cubicBezTo>
                      <a:pt x="1669" y="31326"/>
                      <a:pt x="668" y="24955"/>
                      <a:pt x="2136" y="18817"/>
                    </a:cubicBezTo>
                    <a:cubicBezTo>
                      <a:pt x="3603" y="12680"/>
                      <a:pt x="7373" y="7476"/>
                      <a:pt x="12777" y="4174"/>
                    </a:cubicBezTo>
                    <a:cubicBezTo>
                      <a:pt x="16546" y="1839"/>
                      <a:pt x="20782" y="671"/>
                      <a:pt x="25119" y="671"/>
                    </a:cubicBezTo>
                    <a:close/>
                    <a:moveTo>
                      <a:pt x="25123" y="0"/>
                    </a:moveTo>
                    <a:cubicBezTo>
                      <a:pt x="20682" y="0"/>
                      <a:pt x="16325" y="1221"/>
                      <a:pt x="12443" y="3607"/>
                    </a:cubicBezTo>
                    <a:cubicBezTo>
                      <a:pt x="6872" y="7009"/>
                      <a:pt x="3003" y="12346"/>
                      <a:pt x="1502" y="18651"/>
                    </a:cubicBezTo>
                    <a:cubicBezTo>
                      <a:pt x="1" y="24955"/>
                      <a:pt x="1035" y="31460"/>
                      <a:pt x="4437" y="36997"/>
                    </a:cubicBezTo>
                    <a:cubicBezTo>
                      <a:pt x="7806" y="42534"/>
                      <a:pt x="13177" y="46404"/>
                      <a:pt x="19481" y="47905"/>
                    </a:cubicBezTo>
                    <a:cubicBezTo>
                      <a:pt x="21383" y="48372"/>
                      <a:pt x="23284" y="48572"/>
                      <a:pt x="25152" y="48572"/>
                    </a:cubicBezTo>
                    <a:cubicBezTo>
                      <a:pt x="36160" y="48572"/>
                      <a:pt x="46134" y="41067"/>
                      <a:pt x="48802" y="29959"/>
                    </a:cubicBezTo>
                    <a:cubicBezTo>
                      <a:pt x="51904" y="16949"/>
                      <a:pt x="43865" y="3807"/>
                      <a:pt x="30823" y="671"/>
                    </a:cubicBezTo>
                    <a:cubicBezTo>
                      <a:pt x="28928" y="222"/>
                      <a:pt x="27018" y="0"/>
                      <a:pt x="25123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7"/>
              <p:cNvSpPr/>
              <p:nvPr/>
            </p:nvSpPr>
            <p:spPr>
              <a:xfrm>
                <a:off x="4653645" y="3725282"/>
                <a:ext cx="1083572" cy="1505514"/>
              </a:xfrm>
              <a:custGeom>
                <a:avLst/>
                <a:gdLst/>
                <a:ahLst/>
                <a:cxnLst/>
                <a:rect l="l" t="t" r="r" b="b"/>
                <a:pathLst>
                  <a:path w="22016" h="30589" extrusionOk="0">
                    <a:moveTo>
                      <a:pt x="19247" y="0"/>
                    </a:moveTo>
                    <a:cubicBezTo>
                      <a:pt x="18847" y="0"/>
                      <a:pt x="18380" y="67"/>
                      <a:pt x="17980" y="100"/>
                    </a:cubicBezTo>
                    <a:cubicBezTo>
                      <a:pt x="16312" y="300"/>
                      <a:pt x="14677" y="968"/>
                      <a:pt x="13376" y="2068"/>
                    </a:cubicBezTo>
                    <a:cubicBezTo>
                      <a:pt x="10874" y="4103"/>
                      <a:pt x="9574" y="7472"/>
                      <a:pt x="10074" y="10641"/>
                    </a:cubicBezTo>
                    <a:cubicBezTo>
                      <a:pt x="10341" y="12109"/>
                      <a:pt x="10908" y="13510"/>
                      <a:pt x="10874" y="15011"/>
                    </a:cubicBezTo>
                    <a:cubicBezTo>
                      <a:pt x="10841" y="16646"/>
                      <a:pt x="10007" y="18247"/>
                      <a:pt x="8706" y="19181"/>
                    </a:cubicBezTo>
                    <a:cubicBezTo>
                      <a:pt x="7339" y="20181"/>
                      <a:pt x="5537" y="20482"/>
                      <a:pt x="4036" y="21316"/>
                    </a:cubicBezTo>
                    <a:cubicBezTo>
                      <a:pt x="3503" y="21616"/>
                      <a:pt x="3002" y="21949"/>
                      <a:pt x="2569" y="22350"/>
                    </a:cubicBezTo>
                    <a:cubicBezTo>
                      <a:pt x="1301" y="23517"/>
                      <a:pt x="467" y="25152"/>
                      <a:pt x="167" y="26819"/>
                    </a:cubicBezTo>
                    <a:cubicBezTo>
                      <a:pt x="0" y="27687"/>
                      <a:pt x="133" y="28487"/>
                      <a:pt x="133" y="29355"/>
                    </a:cubicBezTo>
                    <a:cubicBezTo>
                      <a:pt x="133" y="29788"/>
                      <a:pt x="200" y="30189"/>
                      <a:pt x="300" y="30589"/>
                    </a:cubicBezTo>
                    <a:cubicBezTo>
                      <a:pt x="10074" y="29488"/>
                      <a:pt x="18580" y="22450"/>
                      <a:pt x="21015" y="12342"/>
                    </a:cubicBezTo>
                    <a:cubicBezTo>
                      <a:pt x="22016" y="8173"/>
                      <a:pt x="21849" y="4003"/>
                      <a:pt x="20715" y="167"/>
                    </a:cubicBezTo>
                    <a:cubicBezTo>
                      <a:pt x="20648" y="167"/>
                      <a:pt x="20581" y="134"/>
                      <a:pt x="20515" y="134"/>
                    </a:cubicBezTo>
                    <a:cubicBezTo>
                      <a:pt x="20081" y="0"/>
                      <a:pt x="19681" y="0"/>
                      <a:pt x="19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7"/>
              <p:cNvSpPr/>
              <p:nvPr/>
            </p:nvSpPr>
            <p:spPr>
              <a:xfrm>
                <a:off x="3914857" y="2878759"/>
                <a:ext cx="986712" cy="469732"/>
              </a:xfrm>
              <a:custGeom>
                <a:avLst/>
                <a:gdLst/>
                <a:ahLst/>
                <a:cxnLst/>
                <a:rect l="l" t="t" r="r" b="b"/>
                <a:pathLst>
                  <a:path w="20048" h="9544" extrusionOk="0">
                    <a:moveTo>
                      <a:pt x="12655" y="1"/>
                    </a:moveTo>
                    <a:cubicBezTo>
                      <a:pt x="8099" y="1"/>
                      <a:pt x="3729" y="1297"/>
                      <a:pt x="0" y="3624"/>
                    </a:cubicBezTo>
                    <a:cubicBezTo>
                      <a:pt x="67" y="3791"/>
                      <a:pt x="100" y="3957"/>
                      <a:pt x="200" y="4091"/>
                    </a:cubicBezTo>
                    <a:cubicBezTo>
                      <a:pt x="801" y="5659"/>
                      <a:pt x="1034" y="7593"/>
                      <a:pt x="2402" y="8661"/>
                    </a:cubicBezTo>
                    <a:cubicBezTo>
                      <a:pt x="3260" y="9347"/>
                      <a:pt x="4363" y="9543"/>
                      <a:pt x="5458" y="9543"/>
                    </a:cubicBezTo>
                    <a:cubicBezTo>
                      <a:pt x="5641" y="9543"/>
                      <a:pt x="5824" y="9538"/>
                      <a:pt x="6005" y="9528"/>
                    </a:cubicBezTo>
                    <a:cubicBezTo>
                      <a:pt x="7572" y="9461"/>
                      <a:pt x="9374" y="8928"/>
                      <a:pt x="10041" y="7460"/>
                    </a:cubicBezTo>
                    <a:cubicBezTo>
                      <a:pt x="10508" y="6459"/>
                      <a:pt x="10274" y="5292"/>
                      <a:pt x="10675" y="4291"/>
                    </a:cubicBezTo>
                    <a:cubicBezTo>
                      <a:pt x="10741" y="4124"/>
                      <a:pt x="10808" y="3991"/>
                      <a:pt x="10975" y="3857"/>
                    </a:cubicBezTo>
                    <a:cubicBezTo>
                      <a:pt x="11075" y="3757"/>
                      <a:pt x="11308" y="3691"/>
                      <a:pt x="11475" y="3657"/>
                    </a:cubicBezTo>
                    <a:cubicBezTo>
                      <a:pt x="11629" y="3632"/>
                      <a:pt x="11782" y="3621"/>
                      <a:pt x="11934" y="3621"/>
                    </a:cubicBezTo>
                    <a:cubicBezTo>
                      <a:pt x="13000" y="3621"/>
                      <a:pt x="14022" y="4187"/>
                      <a:pt x="15044" y="4625"/>
                    </a:cubicBezTo>
                    <a:cubicBezTo>
                      <a:pt x="15773" y="4946"/>
                      <a:pt x="16598" y="5226"/>
                      <a:pt x="17378" y="5226"/>
                    </a:cubicBezTo>
                    <a:cubicBezTo>
                      <a:pt x="17812" y="5226"/>
                      <a:pt x="18232" y="5139"/>
                      <a:pt x="18614" y="4925"/>
                    </a:cubicBezTo>
                    <a:cubicBezTo>
                      <a:pt x="19881" y="4158"/>
                      <a:pt x="20048" y="2390"/>
                      <a:pt x="19514" y="989"/>
                    </a:cubicBezTo>
                    <a:cubicBezTo>
                      <a:pt x="19081" y="855"/>
                      <a:pt x="18680" y="755"/>
                      <a:pt x="18247" y="655"/>
                    </a:cubicBezTo>
                    <a:cubicBezTo>
                      <a:pt x="16373" y="213"/>
                      <a:pt x="14499" y="1"/>
                      <a:pt x="12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7"/>
              <p:cNvSpPr/>
              <p:nvPr/>
            </p:nvSpPr>
            <p:spPr>
              <a:xfrm>
                <a:off x="3896794" y="2861189"/>
                <a:ext cx="1019590" cy="501329"/>
              </a:xfrm>
              <a:custGeom>
                <a:avLst/>
                <a:gdLst/>
                <a:ahLst/>
                <a:cxnLst/>
                <a:rect l="l" t="t" r="r" b="b"/>
                <a:pathLst>
                  <a:path w="20716" h="10186" extrusionOk="0">
                    <a:moveTo>
                      <a:pt x="12990" y="619"/>
                    </a:moveTo>
                    <a:cubicBezTo>
                      <a:pt x="14837" y="619"/>
                      <a:pt x="16700" y="837"/>
                      <a:pt x="18547" y="1279"/>
                    </a:cubicBezTo>
                    <a:cubicBezTo>
                      <a:pt x="18914" y="1346"/>
                      <a:pt x="19247" y="1446"/>
                      <a:pt x="19614" y="1579"/>
                    </a:cubicBezTo>
                    <a:cubicBezTo>
                      <a:pt x="20015" y="2813"/>
                      <a:pt x="19881" y="4348"/>
                      <a:pt x="18780" y="4982"/>
                    </a:cubicBezTo>
                    <a:cubicBezTo>
                      <a:pt x="18478" y="5174"/>
                      <a:pt x="18114" y="5270"/>
                      <a:pt x="17690" y="5270"/>
                    </a:cubicBezTo>
                    <a:cubicBezTo>
                      <a:pt x="17084" y="5270"/>
                      <a:pt x="16355" y="5074"/>
                      <a:pt x="15511" y="4681"/>
                    </a:cubicBezTo>
                    <a:lnTo>
                      <a:pt x="15111" y="4515"/>
                    </a:lnTo>
                    <a:cubicBezTo>
                      <a:pt x="14187" y="4081"/>
                      <a:pt x="13237" y="3648"/>
                      <a:pt x="12220" y="3648"/>
                    </a:cubicBezTo>
                    <a:cubicBezTo>
                      <a:pt x="12062" y="3648"/>
                      <a:pt x="11903" y="3658"/>
                      <a:pt x="11742" y="3681"/>
                    </a:cubicBezTo>
                    <a:cubicBezTo>
                      <a:pt x="11575" y="3681"/>
                      <a:pt x="11275" y="3781"/>
                      <a:pt x="11075" y="3948"/>
                    </a:cubicBezTo>
                    <a:cubicBezTo>
                      <a:pt x="10875" y="4114"/>
                      <a:pt x="10775" y="4314"/>
                      <a:pt x="10708" y="4481"/>
                    </a:cubicBezTo>
                    <a:cubicBezTo>
                      <a:pt x="10508" y="4982"/>
                      <a:pt x="10408" y="5582"/>
                      <a:pt x="10374" y="6116"/>
                    </a:cubicBezTo>
                    <a:cubicBezTo>
                      <a:pt x="10341" y="6649"/>
                      <a:pt x="10274" y="7183"/>
                      <a:pt x="10074" y="7650"/>
                    </a:cubicBezTo>
                    <a:cubicBezTo>
                      <a:pt x="9374" y="9185"/>
                      <a:pt x="7239" y="9485"/>
                      <a:pt x="6338" y="9518"/>
                    </a:cubicBezTo>
                    <a:cubicBezTo>
                      <a:pt x="6132" y="9532"/>
                      <a:pt x="5933" y="9539"/>
                      <a:pt x="5741" y="9539"/>
                    </a:cubicBezTo>
                    <a:cubicBezTo>
                      <a:pt x="4533" y="9539"/>
                      <a:pt x="3598" y="9269"/>
                      <a:pt x="2936" y="8751"/>
                    </a:cubicBezTo>
                    <a:cubicBezTo>
                      <a:pt x="2035" y="8017"/>
                      <a:pt x="1668" y="6850"/>
                      <a:pt x="1268" y="5615"/>
                    </a:cubicBezTo>
                    <a:cubicBezTo>
                      <a:pt x="1101" y="5182"/>
                      <a:pt x="1001" y="4748"/>
                      <a:pt x="834" y="4314"/>
                    </a:cubicBezTo>
                    <a:cubicBezTo>
                      <a:pt x="834" y="4248"/>
                      <a:pt x="768" y="4148"/>
                      <a:pt x="734" y="4081"/>
                    </a:cubicBezTo>
                    <a:cubicBezTo>
                      <a:pt x="4488" y="1796"/>
                      <a:pt x="8699" y="619"/>
                      <a:pt x="12990" y="619"/>
                    </a:cubicBezTo>
                    <a:close/>
                    <a:moveTo>
                      <a:pt x="13011" y="1"/>
                    </a:moveTo>
                    <a:cubicBezTo>
                      <a:pt x="8508" y="1"/>
                      <a:pt x="4098" y="1262"/>
                      <a:pt x="201" y="3681"/>
                    </a:cubicBezTo>
                    <a:cubicBezTo>
                      <a:pt x="67" y="3747"/>
                      <a:pt x="0" y="3948"/>
                      <a:pt x="67" y="4081"/>
                    </a:cubicBezTo>
                    <a:cubicBezTo>
                      <a:pt x="167" y="4214"/>
                      <a:pt x="234" y="4348"/>
                      <a:pt x="267" y="4515"/>
                    </a:cubicBezTo>
                    <a:cubicBezTo>
                      <a:pt x="434" y="4915"/>
                      <a:pt x="567" y="5349"/>
                      <a:pt x="701" y="5782"/>
                    </a:cubicBezTo>
                    <a:cubicBezTo>
                      <a:pt x="1068" y="7083"/>
                      <a:pt x="1501" y="8351"/>
                      <a:pt x="2569" y="9218"/>
                    </a:cubicBezTo>
                    <a:cubicBezTo>
                      <a:pt x="3369" y="9918"/>
                      <a:pt x="4404" y="10185"/>
                      <a:pt x="5838" y="10185"/>
                    </a:cubicBezTo>
                    <a:cubicBezTo>
                      <a:pt x="6005" y="10185"/>
                      <a:pt x="6205" y="10185"/>
                      <a:pt x="6372" y="10152"/>
                    </a:cubicBezTo>
                    <a:cubicBezTo>
                      <a:pt x="8473" y="10019"/>
                      <a:pt x="10074" y="9218"/>
                      <a:pt x="10641" y="7884"/>
                    </a:cubicBezTo>
                    <a:cubicBezTo>
                      <a:pt x="10908" y="7350"/>
                      <a:pt x="10975" y="6783"/>
                      <a:pt x="11042" y="6182"/>
                    </a:cubicBezTo>
                    <a:cubicBezTo>
                      <a:pt x="11075" y="5682"/>
                      <a:pt x="11142" y="5182"/>
                      <a:pt x="11308" y="4715"/>
                    </a:cubicBezTo>
                    <a:cubicBezTo>
                      <a:pt x="11375" y="4548"/>
                      <a:pt x="11409" y="4481"/>
                      <a:pt x="11475" y="4448"/>
                    </a:cubicBezTo>
                    <a:cubicBezTo>
                      <a:pt x="11575" y="4381"/>
                      <a:pt x="11709" y="4348"/>
                      <a:pt x="11876" y="4314"/>
                    </a:cubicBezTo>
                    <a:cubicBezTo>
                      <a:pt x="11994" y="4299"/>
                      <a:pt x="12112" y="4291"/>
                      <a:pt x="12230" y="4291"/>
                    </a:cubicBezTo>
                    <a:cubicBezTo>
                      <a:pt x="13113" y="4291"/>
                      <a:pt x="13995" y="4703"/>
                      <a:pt x="14878" y="5115"/>
                    </a:cubicBezTo>
                    <a:lnTo>
                      <a:pt x="15245" y="5282"/>
                    </a:lnTo>
                    <a:cubicBezTo>
                      <a:pt x="16164" y="5694"/>
                      <a:pt x="16967" y="5907"/>
                      <a:pt x="17666" y="5907"/>
                    </a:cubicBezTo>
                    <a:cubicBezTo>
                      <a:pt x="18210" y="5907"/>
                      <a:pt x="18691" y="5778"/>
                      <a:pt x="19114" y="5515"/>
                    </a:cubicBezTo>
                    <a:cubicBezTo>
                      <a:pt x="20548" y="4681"/>
                      <a:pt x="20715" y="2713"/>
                      <a:pt x="20181" y="1212"/>
                    </a:cubicBezTo>
                    <a:cubicBezTo>
                      <a:pt x="20115" y="1112"/>
                      <a:pt x="20048" y="1045"/>
                      <a:pt x="19948" y="1012"/>
                    </a:cubicBezTo>
                    <a:cubicBezTo>
                      <a:pt x="19548" y="879"/>
                      <a:pt x="19114" y="779"/>
                      <a:pt x="18714" y="679"/>
                    </a:cubicBezTo>
                    <a:cubicBezTo>
                      <a:pt x="16817" y="224"/>
                      <a:pt x="14906" y="1"/>
                      <a:pt x="13011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7"/>
              <p:cNvSpPr/>
              <p:nvPr/>
            </p:nvSpPr>
            <p:spPr>
              <a:xfrm>
                <a:off x="4638830" y="3712141"/>
                <a:ext cx="1109904" cy="1533470"/>
              </a:xfrm>
              <a:custGeom>
                <a:avLst/>
                <a:gdLst/>
                <a:ahLst/>
                <a:cxnLst/>
                <a:rect l="l" t="t" r="r" b="b"/>
                <a:pathLst>
                  <a:path w="22551" h="31157" extrusionOk="0">
                    <a:moveTo>
                      <a:pt x="19548" y="567"/>
                    </a:moveTo>
                    <a:cubicBezTo>
                      <a:pt x="19982" y="567"/>
                      <a:pt x="20349" y="634"/>
                      <a:pt x="20816" y="701"/>
                    </a:cubicBezTo>
                    <a:cubicBezTo>
                      <a:pt x="21883" y="4537"/>
                      <a:pt x="21950" y="8640"/>
                      <a:pt x="21016" y="12543"/>
                    </a:cubicBezTo>
                    <a:cubicBezTo>
                      <a:pt x="18681" y="22150"/>
                      <a:pt x="10642" y="29355"/>
                      <a:pt x="835" y="30522"/>
                    </a:cubicBezTo>
                    <a:cubicBezTo>
                      <a:pt x="801" y="30222"/>
                      <a:pt x="768" y="29922"/>
                      <a:pt x="768" y="29655"/>
                    </a:cubicBezTo>
                    <a:cubicBezTo>
                      <a:pt x="768" y="29388"/>
                      <a:pt x="701" y="29188"/>
                      <a:pt x="701" y="28988"/>
                    </a:cubicBezTo>
                    <a:cubicBezTo>
                      <a:pt x="668" y="28354"/>
                      <a:pt x="635" y="27754"/>
                      <a:pt x="768" y="27153"/>
                    </a:cubicBezTo>
                    <a:cubicBezTo>
                      <a:pt x="1035" y="25485"/>
                      <a:pt x="1869" y="23984"/>
                      <a:pt x="3103" y="22850"/>
                    </a:cubicBezTo>
                    <a:cubicBezTo>
                      <a:pt x="3537" y="22416"/>
                      <a:pt x="4004" y="22083"/>
                      <a:pt x="4504" y="21849"/>
                    </a:cubicBezTo>
                    <a:cubicBezTo>
                      <a:pt x="5104" y="21549"/>
                      <a:pt x="5772" y="21316"/>
                      <a:pt x="6439" y="21049"/>
                    </a:cubicBezTo>
                    <a:cubicBezTo>
                      <a:pt x="7373" y="20715"/>
                      <a:pt x="8373" y="20348"/>
                      <a:pt x="9207" y="19715"/>
                    </a:cubicBezTo>
                    <a:cubicBezTo>
                      <a:pt x="10608" y="18680"/>
                      <a:pt x="11476" y="17013"/>
                      <a:pt x="11509" y="15311"/>
                    </a:cubicBezTo>
                    <a:cubicBezTo>
                      <a:pt x="11509" y="14311"/>
                      <a:pt x="11309" y="13343"/>
                      <a:pt x="11042" y="12409"/>
                    </a:cubicBezTo>
                    <a:cubicBezTo>
                      <a:pt x="10942" y="11876"/>
                      <a:pt x="10809" y="11375"/>
                      <a:pt x="10708" y="10842"/>
                    </a:cubicBezTo>
                    <a:cubicBezTo>
                      <a:pt x="10208" y="7739"/>
                      <a:pt x="11476" y="4504"/>
                      <a:pt x="13877" y="2536"/>
                    </a:cubicBezTo>
                    <a:cubicBezTo>
                      <a:pt x="15145" y="1535"/>
                      <a:pt x="16646" y="868"/>
                      <a:pt x="18314" y="668"/>
                    </a:cubicBezTo>
                    <a:cubicBezTo>
                      <a:pt x="18714" y="634"/>
                      <a:pt x="19148" y="567"/>
                      <a:pt x="19548" y="567"/>
                    </a:cubicBezTo>
                    <a:close/>
                    <a:moveTo>
                      <a:pt x="19615" y="0"/>
                    </a:moveTo>
                    <a:cubicBezTo>
                      <a:pt x="19148" y="0"/>
                      <a:pt x="18714" y="34"/>
                      <a:pt x="18281" y="67"/>
                    </a:cubicBezTo>
                    <a:cubicBezTo>
                      <a:pt x="16479" y="267"/>
                      <a:pt x="14845" y="1001"/>
                      <a:pt x="13510" y="2069"/>
                    </a:cubicBezTo>
                    <a:cubicBezTo>
                      <a:pt x="10942" y="4170"/>
                      <a:pt x="9608" y="7673"/>
                      <a:pt x="10108" y="10975"/>
                    </a:cubicBezTo>
                    <a:lnTo>
                      <a:pt x="10475" y="12576"/>
                    </a:lnTo>
                    <a:cubicBezTo>
                      <a:pt x="10675" y="13510"/>
                      <a:pt x="10875" y="14377"/>
                      <a:pt x="10875" y="15311"/>
                    </a:cubicBezTo>
                    <a:cubicBezTo>
                      <a:pt x="10842" y="16812"/>
                      <a:pt x="10041" y="18314"/>
                      <a:pt x="8840" y="19214"/>
                    </a:cubicBezTo>
                    <a:cubicBezTo>
                      <a:pt x="8073" y="19815"/>
                      <a:pt x="7173" y="20148"/>
                      <a:pt x="6205" y="20482"/>
                    </a:cubicBezTo>
                    <a:cubicBezTo>
                      <a:pt x="5538" y="20715"/>
                      <a:pt x="4838" y="20982"/>
                      <a:pt x="4204" y="21316"/>
                    </a:cubicBezTo>
                    <a:cubicBezTo>
                      <a:pt x="3670" y="21583"/>
                      <a:pt x="3136" y="21983"/>
                      <a:pt x="2669" y="22383"/>
                    </a:cubicBezTo>
                    <a:cubicBezTo>
                      <a:pt x="1335" y="23584"/>
                      <a:pt x="401" y="25252"/>
                      <a:pt x="134" y="27053"/>
                    </a:cubicBezTo>
                    <a:cubicBezTo>
                      <a:pt x="1" y="27720"/>
                      <a:pt x="34" y="28387"/>
                      <a:pt x="101" y="29021"/>
                    </a:cubicBezTo>
                    <a:cubicBezTo>
                      <a:pt x="134" y="29221"/>
                      <a:pt x="134" y="29421"/>
                      <a:pt x="134" y="29655"/>
                    </a:cubicBezTo>
                    <a:cubicBezTo>
                      <a:pt x="134" y="30055"/>
                      <a:pt x="168" y="30489"/>
                      <a:pt x="301" y="30889"/>
                    </a:cubicBezTo>
                    <a:cubicBezTo>
                      <a:pt x="334" y="31056"/>
                      <a:pt x="468" y="31156"/>
                      <a:pt x="568" y="31156"/>
                    </a:cubicBezTo>
                    <a:cubicBezTo>
                      <a:pt x="10809" y="30022"/>
                      <a:pt x="19215" y="22583"/>
                      <a:pt x="21583" y="12676"/>
                    </a:cubicBezTo>
                    <a:cubicBezTo>
                      <a:pt x="22550" y="8640"/>
                      <a:pt x="22484" y="4337"/>
                      <a:pt x="21316" y="334"/>
                    </a:cubicBezTo>
                    <a:cubicBezTo>
                      <a:pt x="21283" y="234"/>
                      <a:pt x="21183" y="100"/>
                      <a:pt x="21049" y="100"/>
                    </a:cubicBezTo>
                    <a:lnTo>
                      <a:pt x="20982" y="100"/>
                    </a:lnTo>
                    <a:cubicBezTo>
                      <a:pt x="20916" y="67"/>
                      <a:pt x="20882" y="67"/>
                      <a:pt x="20849" y="67"/>
                    </a:cubicBezTo>
                    <a:cubicBezTo>
                      <a:pt x="20449" y="34"/>
                      <a:pt x="20015" y="0"/>
                      <a:pt x="19615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7"/>
              <p:cNvSpPr/>
              <p:nvPr/>
            </p:nvSpPr>
            <p:spPr>
              <a:xfrm>
                <a:off x="4110197" y="4181518"/>
                <a:ext cx="316222" cy="2603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290" extrusionOk="0">
                    <a:moveTo>
                      <a:pt x="2459" y="0"/>
                    </a:moveTo>
                    <a:cubicBezTo>
                      <a:pt x="1836" y="0"/>
                      <a:pt x="1199" y="201"/>
                      <a:pt x="735" y="604"/>
                    </a:cubicBezTo>
                    <a:cubicBezTo>
                      <a:pt x="168" y="1104"/>
                      <a:pt x="1" y="1838"/>
                      <a:pt x="68" y="2505"/>
                    </a:cubicBezTo>
                    <a:cubicBezTo>
                      <a:pt x="68" y="2539"/>
                      <a:pt x="68" y="2605"/>
                      <a:pt x="101" y="2672"/>
                    </a:cubicBezTo>
                    <a:cubicBezTo>
                      <a:pt x="334" y="3840"/>
                      <a:pt x="1268" y="4940"/>
                      <a:pt x="2603" y="5207"/>
                    </a:cubicBezTo>
                    <a:cubicBezTo>
                      <a:pt x="2845" y="5263"/>
                      <a:pt x="3094" y="5290"/>
                      <a:pt x="3344" y="5290"/>
                    </a:cubicBezTo>
                    <a:cubicBezTo>
                      <a:pt x="4881" y="5290"/>
                      <a:pt x="6425" y="4279"/>
                      <a:pt x="6339" y="2872"/>
                    </a:cubicBezTo>
                    <a:cubicBezTo>
                      <a:pt x="6239" y="1338"/>
                      <a:pt x="4371" y="37"/>
                      <a:pt x="2603" y="4"/>
                    </a:cubicBezTo>
                    <a:cubicBezTo>
                      <a:pt x="2555" y="1"/>
                      <a:pt x="2507" y="0"/>
                      <a:pt x="2459" y="0"/>
                    </a:cubicBezTo>
                    <a:close/>
                  </a:path>
                </a:pathLst>
              </a:custGeom>
              <a:solidFill>
                <a:srgbClr val="D7ED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7"/>
              <p:cNvSpPr/>
              <p:nvPr/>
            </p:nvSpPr>
            <p:spPr>
              <a:xfrm>
                <a:off x="4998406" y="3172434"/>
                <a:ext cx="384192" cy="346147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7033" extrusionOk="0">
                    <a:moveTo>
                      <a:pt x="2632" y="1"/>
                    </a:moveTo>
                    <a:cubicBezTo>
                      <a:pt x="2271" y="1"/>
                      <a:pt x="1912" y="60"/>
                      <a:pt x="1568" y="192"/>
                    </a:cubicBezTo>
                    <a:cubicBezTo>
                      <a:pt x="467" y="659"/>
                      <a:pt x="0" y="1660"/>
                      <a:pt x="0" y="2727"/>
                    </a:cubicBezTo>
                    <a:cubicBezTo>
                      <a:pt x="0" y="4095"/>
                      <a:pt x="567" y="5496"/>
                      <a:pt x="1501" y="6230"/>
                    </a:cubicBezTo>
                    <a:cubicBezTo>
                      <a:pt x="2117" y="6739"/>
                      <a:pt x="2907" y="7032"/>
                      <a:pt x="3693" y="7032"/>
                    </a:cubicBezTo>
                    <a:cubicBezTo>
                      <a:pt x="4143" y="7032"/>
                      <a:pt x="4591" y="6936"/>
                      <a:pt x="5004" y="6730"/>
                    </a:cubicBezTo>
                    <a:cubicBezTo>
                      <a:pt x="7806" y="5462"/>
                      <a:pt x="6571" y="1460"/>
                      <a:pt x="4236" y="359"/>
                    </a:cubicBezTo>
                    <a:cubicBezTo>
                      <a:pt x="3733" y="137"/>
                      <a:pt x="3181" y="1"/>
                      <a:pt x="2632" y="1"/>
                    </a:cubicBezTo>
                    <a:close/>
                  </a:path>
                </a:pathLst>
              </a:custGeom>
              <a:solidFill>
                <a:srgbClr val="D7ED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7"/>
              <p:cNvSpPr/>
              <p:nvPr/>
            </p:nvSpPr>
            <p:spPr>
              <a:xfrm>
                <a:off x="4981967" y="3158112"/>
                <a:ext cx="356285" cy="37676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7655" extrusionOk="0">
                    <a:moveTo>
                      <a:pt x="3126" y="584"/>
                    </a:moveTo>
                    <a:cubicBezTo>
                      <a:pt x="3587" y="584"/>
                      <a:pt x="4056" y="693"/>
                      <a:pt x="4504" y="917"/>
                    </a:cubicBezTo>
                    <a:cubicBezTo>
                      <a:pt x="5738" y="1484"/>
                      <a:pt x="6672" y="3018"/>
                      <a:pt x="6672" y="4453"/>
                    </a:cubicBezTo>
                    <a:cubicBezTo>
                      <a:pt x="6639" y="5220"/>
                      <a:pt x="6372" y="6187"/>
                      <a:pt x="5204" y="6754"/>
                    </a:cubicBezTo>
                    <a:cubicBezTo>
                      <a:pt x="4830" y="6916"/>
                      <a:pt x="4423" y="6999"/>
                      <a:pt x="4011" y="6999"/>
                    </a:cubicBezTo>
                    <a:cubicBezTo>
                      <a:pt x="3322" y="6999"/>
                      <a:pt x="2620" y="6767"/>
                      <a:pt x="2035" y="6287"/>
                    </a:cubicBezTo>
                    <a:cubicBezTo>
                      <a:pt x="1201" y="5620"/>
                      <a:pt x="634" y="4286"/>
                      <a:pt x="701" y="3085"/>
                    </a:cubicBezTo>
                    <a:cubicBezTo>
                      <a:pt x="701" y="2418"/>
                      <a:pt x="868" y="1284"/>
                      <a:pt x="2069" y="783"/>
                    </a:cubicBezTo>
                    <a:cubicBezTo>
                      <a:pt x="2406" y="651"/>
                      <a:pt x="2764" y="584"/>
                      <a:pt x="3126" y="584"/>
                    </a:cubicBezTo>
                    <a:close/>
                    <a:moveTo>
                      <a:pt x="2973" y="0"/>
                    </a:moveTo>
                    <a:cubicBezTo>
                      <a:pt x="2556" y="0"/>
                      <a:pt x="2150" y="80"/>
                      <a:pt x="1768" y="250"/>
                    </a:cubicBezTo>
                    <a:cubicBezTo>
                      <a:pt x="668" y="717"/>
                      <a:pt x="0" y="1751"/>
                      <a:pt x="0" y="3085"/>
                    </a:cubicBezTo>
                    <a:cubicBezTo>
                      <a:pt x="0" y="4453"/>
                      <a:pt x="668" y="5987"/>
                      <a:pt x="1602" y="6788"/>
                    </a:cubicBezTo>
                    <a:cubicBezTo>
                      <a:pt x="2335" y="7388"/>
                      <a:pt x="3203" y="7655"/>
                      <a:pt x="4037" y="7655"/>
                    </a:cubicBezTo>
                    <a:cubicBezTo>
                      <a:pt x="4537" y="7655"/>
                      <a:pt x="5004" y="7555"/>
                      <a:pt x="5438" y="7388"/>
                    </a:cubicBezTo>
                    <a:cubicBezTo>
                      <a:pt x="6605" y="6821"/>
                      <a:pt x="7239" y="5820"/>
                      <a:pt x="7239" y="4553"/>
                    </a:cubicBezTo>
                    <a:cubicBezTo>
                      <a:pt x="7239" y="2885"/>
                      <a:pt x="6172" y="1083"/>
                      <a:pt x="4704" y="416"/>
                    </a:cubicBezTo>
                    <a:cubicBezTo>
                      <a:pt x="4127" y="147"/>
                      <a:pt x="3540" y="0"/>
                      <a:pt x="2973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7"/>
              <p:cNvSpPr/>
              <p:nvPr/>
            </p:nvSpPr>
            <p:spPr>
              <a:xfrm>
                <a:off x="4093808" y="4163604"/>
                <a:ext cx="344818" cy="290629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905" extrusionOk="0">
                    <a:moveTo>
                      <a:pt x="2936" y="668"/>
                    </a:moveTo>
                    <a:cubicBezTo>
                      <a:pt x="4604" y="735"/>
                      <a:pt x="6238" y="2002"/>
                      <a:pt x="6338" y="3236"/>
                    </a:cubicBezTo>
                    <a:cubicBezTo>
                      <a:pt x="6371" y="3870"/>
                      <a:pt x="6038" y="4337"/>
                      <a:pt x="5704" y="4571"/>
                    </a:cubicBezTo>
                    <a:cubicBezTo>
                      <a:pt x="5147" y="5052"/>
                      <a:pt x="4398" y="5321"/>
                      <a:pt x="3676" y="5321"/>
                    </a:cubicBezTo>
                    <a:cubicBezTo>
                      <a:pt x="3446" y="5321"/>
                      <a:pt x="3220" y="5294"/>
                      <a:pt x="3002" y="5238"/>
                    </a:cubicBezTo>
                    <a:cubicBezTo>
                      <a:pt x="1802" y="5004"/>
                      <a:pt x="934" y="4070"/>
                      <a:pt x="734" y="2969"/>
                    </a:cubicBezTo>
                    <a:lnTo>
                      <a:pt x="734" y="2836"/>
                    </a:lnTo>
                    <a:cubicBezTo>
                      <a:pt x="667" y="2136"/>
                      <a:pt x="868" y="1535"/>
                      <a:pt x="1335" y="1168"/>
                    </a:cubicBezTo>
                    <a:cubicBezTo>
                      <a:pt x="1701" y="835"/>
                      <a:pt x="2269" y="668"/>
                      <a:pt x="2869" y="668"/>
                    </a:cubicBezTo>
                    <a:close/>
                    <a:moveTo>
                      <a:pt x="2936" y="1"/>
                    </a:moveTo>
                    <a:cubicBezTo>
                      <a:pt x="2168" y="1"/>
                      <a:pt x="1368" y="201"/>
                      <a:pt x="868" y="668"/>
                    </a:cubicBezTo>
                    <a:cubicBezTo>
                      <a:pt x="234" y="1202"/>
                      <a:pt x="0" y="2002"/>
                      <a:pt x="67" y="2869"/>
                    </a:cubicBezTo>
                    <a:cubicBezTo>
                      <a:pt x="100" y="2903"/>
                      <a:pt x="100" y="3003"/>
                      <a:pt x="100" y="3036"/>
                    </a:cubicBezTo>
                    <a:cubicBezTo>
                      <a:pt x="367" y="4404"/>
                      <a:pt x="1435" y="5505"/>
                      <a:pt x="2869" y="5838"/>
                    </a:cubicBezTo>
                    <a:cubicBezTo>
                      <a:pt x="3102" y="5872"/>
                      <a:pt x="3369" y="5905"/>
                      <a:pt x="3603" y="5905"/>
                    </a:cubicBezTo>
                    <a:cubicBezTo>
                      <a:pt x="4537" y="5905"/>
                      <a:pt x="5437" y="5638"/>
                      <a:pt x="6071" y="5004"/>
                    </a:cubicBezTo>
                    <a:cubicBezTo>
                      <a:pt x="6705" y="4504"/>
                      <a:pt x="7005" y="3837"/>
                      <a:pt x="6939" y="3170"/>
                    </a:cubicBezTo>
                    <a:cubicBezTo>
                      <a:pt x="6838" y="1402"/>
                      <a:pt x="4737" y="67"/>
                      <a:pt x="2936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7"/>
              <p:cNvSpPr/>
              <p:nvPr/>
            </p:nvSpPr>
            <p:spPr>
              <a:xfrm>
                <a:off x="3243397" y="3354239"/>
                <a:ext cx="1162419" cy="1832269"/>
              </a:xfrm>
              <a:custGeom>
                <a:avLst/>
                <a:gdLst/>
                <a:ahLst/>
                <a:cxnLst/>
                <a:rect l="l" t="t" r="r" b="b"/>
                <a:pathLst>
                  <a:path w="23618" h="37228" extrusionOk="0">
                    <a:moveTo>
                      <a:pt x="7005" y="1"/>
                    </a:moveTo>
                    <a:cubicBezTo>
                      <a:pt x="5171" y="2502"/>
                      <a:pt x="3803" y="5438"/>
                      <a:pt x="3002" y="8640"/>
                    </a:cubicBezTo>
                    <a:cubicBezTo>
                      <a:pt x="0" y="21149"/>
                      <a:pt x="7439" y="33691"/>
                      <a:pt x="19648" y="37227"/>
                    </a:cubicBezTo>
                    <a:cubicBezTo>
                      <a:pt x="20448" y="36760"/>
                      <a:pt x="21182" y="36126"/>
                      <a:pt x="21782" y="35359"/>
                    </a:cubicBezTo>
                    <a:cubicBezTo>
                      <a:pt x="22950" y="33925"/>
                      <a:pt x="23617" y="31957"/>
                      <a:pt x="23317" y="30022"/>
                    </a:cubicBezTo>
                    <a:cubicBezTo>
                      <a:pt x="22850" y="27020"/>
                      <a:pt x="20215" y="24752"/>
                      <a:pt x="17446" y="23851"/>
                    </a:cubicBezTo>
                    <a:cubicBezTo>
                      <a:pt x="16178" y="23484"/>
                      <a:pt x="14878" y="23351"/>
                      <a:pt x="13643" y="22950"/>
                    </a:cubicBezTo>
                    <a:cubicBezTo>
                      <a:pt x="12376" y="22583"/>
                      <a:pt x="11142" y="21850"/>
                      <a:pt x="10474" y="20682"/>
                    </a:cubicBezTo>
                    <a:cubicBezTo>
                      <a:pt x="9774" y="19515"/>
                      <a:pt x="9841" y="17847"/>
                      <a:pt x="10875" y="17113"/>
                    </a:cubicBezTo>
                    <a:cubicBezTo>
                      <a:pt x="11675" y="16579"/>
                      <a:pt x="12809" y="16579"/>
                      <a:pt x="13443" y="15845"/>
                    </a:cubicBezTo>
                    <a:cubicBezTo>
                      <a:pt x="13877" y="15312"/>
                      <a:pt x="13944" y="14478"/>
                      <a:pt x="13610" y="13810"/>
                    </a:cubicBezTo>
                    <a:cubicBezTo>
                      <a:pt x="13310" y="13143"/>
                      <a:pt x="12676" y="12676"/>
                      <a:pt x="12009" y="12443"/>
                    </a:cubicBezTo>
                    <a:cubicBezTo>
                      <a:pt x="11539" y="12291"/>
                      <a:pt x="11048" y="12250"/>
                      <a:pt x="10552" y="12250"/>
                    </a:cubicBezTo>
                    <a:cubicBezTo>
                      <a:pt x="9957" y="12250"/>
                      <a:pt x="9355" y="12309"/>
                      <a:pt x="8773" y="12309"/>
                    </a:cubicBezTo>
                    <a:cubicBezTo>
                      <a:pt x="8306" y="12309"/>
                      <a:pt x="7706" y="12143"/>
                      <a:pt x="7539" y="11676"/>
                    </a:cubicBezTo>
                    <a:cubicBezTo>
                      <a:pt x="7372" y="11275"/>
                      <a:pt x="7706" y="10808"/>
                      <a:pt x="8106" y="10608"/>
                    </a:cubicBezTo>
                    <a:cubicBezTo>
                      <a:pt x="8473" y="10441"/>
                      <a:pt x="8940" y="10441"/>
                      <a:pt x="9340" y="10341"/>
                    </a:cubicBezTo>
                    <a:cubicBezTo>
                      <a:pt x="11675" y="9941"/>
                      <a:pt x="13043" y="7106"/>
                      <a:pt x="12376" y="4671"/>
                    </a:cubicBezTo>
                    <a:cubicBezTo>
                      <a:pt x="11709" y="2269"/>
                      <a:pt x="9474" y="501"/>
                      <a:pt x="7139" y="34"/>
                    </a:cubicBezTo>
                    <a:cubicBezTo>
                      <a:pt x="7105" y="34"/>
                      <a:pt x="7039" y="34"/>
                      <a:pt x="70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7"/>
              <p:cNvSpPr/>
              <p:nvPr/>
            </p:nvSpPr>
            <p:spPr>
              <a:xfrm>
                <a:off x="3226958" y="3342772"/>
                <a:ext cx="1198545" cy="1861800"/>
              </a:xfrm>
              <a:custGeom>
                <a:avLst/>
                <a:gdLst/>
                <a:ahLst/>
                <a:cxnLst/>
                <a:rect l="l" t="t" r="r" b="b"/>
                <a:pathLst>
                  <a:path w="24352" h="37828" extrusionOk="0">
                    <a:moveTo>
                      <a:pt x="7473" y="667"/>
                    </a:moveTo>
                    <a:cubicBezTo>
                      <a:pt x="9841" y="1168"/>
                      <a:pt x="11842" y="2902"/>
                      <a:pt x="12476" y="5137"/>
                    </a:cubicBezTo>
                    <a:cubicBezTo>
                      <a:pt x="12810" y="6371"/>
                      <a:pt x="12610" y="7739"/>
                      <a:pt x="11876" y="8840"/>
                    </a:cubicBezTo>
                    <a:cubicBezTo>
                      <a:pt x="11342" y="9707"/>
                      <a:pt x="10542" y="10241"/>
                      <a:pt x="9674" y="10407"/>
                    </a:cubicBezTo>
                    <a:cubicBezTo>
                      <a:pt x="9541" y="10407"/>
                      <a:pt x="9441" y="10474"/>
                      <a:pt x="9307" y="10474"/>
                    </a:cubicBezTo>
                    <a:cubicBezTo>
                      <a:pt x="8974" y="10508"/>
                      <a:pt x="8640" y="10541"/>
                      <a:pt x="8307" y="10708"/>
                    </a:cubicBezTo>
                    <a:cubicBezTo>
                      <a:pt x="7806" y="10975"/>
                      <a:pt x="7373" y="11575"/>
                      <a:pt x="7606" y="12175"/>
                    </a:cubicBezTo>
                    <a:cubicBezTo>
                      <a:pt x="7773" y="12676"/>
                      <a:pt x="8307" y="12976"/>
                      <a:pt x="9107" y="13009"/>
                    </a:cubicBezTo>
                    <a:cubicBezTo>
                      <a:pt x="9441" y="13009"/>
                      <a:pt x="9808" y="12976"/>
                      <a:pt x="10141" y="12976"/>
                    </a:cubicBezTo>
                    <a:cubicBezTo>
                      <a:pt x="10397" y="12953"/>
                      <a:pt x="10652" y="12938"/>
                      <a:pt x="10905" y="12938"/>
                    </a:cubicBezTo>
                    <a:cubicBezTo>
                      <a:pt x="11378" y="12938"/>
                      <a:pt x="11841" y="12991"/>
                      <a:pt x="12276" y="13143"/>
                    </a:cubicBezTo>
                    <a:cubicBezTo>
                      <a:pt x="12877" y="13343"/>
                      <a:pt x="13444" y="13810"/>
                      <a:pt x="13677" y="14344"/>
                    </a:cubicBezTo>
                    <a:cubicBezTo>
                      <a:pt x="13977" y="14877"/>
                      <a:pt x="13877" y="15578"/>
                      <a:pt x="13544" y="16012"/>
                    </a:cubicBezTo>
                    <a:cubicBezTo>
                      <a:pt x="13277" y="16378"/>
                      <a:pt x="12810" y="16512"/>
                      <a:pt x="12309" y="16679"/>
                    </a:cubicBezTo>
                    <a:cubicBezTo>
                      <a:pt x="11842" y="16812"/>
                      <a:pt x="11442" y="16912"/>
                      <a:pt x="11042" y="17212"/>
                    </a:cubicBezTo>
                    <a:cubicBezTo>
                      <a:pt x="9841" y="18080"/>
                      <a:pt x="9808" y="20014"/>
                      <a:pt x="10542" y="21215"/>
                    </a:cubicBezTo>
                    <a:cubicBezTo>
                      <a:pt x="11375" y="22583"/>
                      <a:pt x="12843" y="23250"/>
                      <a:pt x="13944" y="23584"/>
                    </a:cubicBezTo>
                    <a:cubicBezTo>
                      <a:pt x="14544" y="23817"/>
                      <a:pt x="15212" y="23917"/>
                      <a:pt x="15879" y="24051"/>
                    </a:cubicBezTo>
                    <a:cubicBezTo>
                      <a:pt x="16512" y="24184"/>
                      <a:pt x="17146" y="24317"/>
                      <a:pt x="17713" y="24484"/>
                    </a:cubicBezTo>
                    <a:cubicBezTo>
                      <a:pt x="20215" y="25185"/>
                      <a:pt x="22950" y="27320"/>
                      <a:pt x="23384" y="30355"/>
                    </a:cubicBezTo>
                    <a:cubicBezTo>
                      <a:pt x="23651" y="32056"/>
                      <a:pt x="23117" y="33924"/>
                      <a:pt x="21883" y="35425"/>
                    </a:cubicBezTo>
                    <a:cubicBezTo>
                      <a:pt x="21349" y="36059"/>
                      <a:pt x="20682" y="36626"/>
                      <a:pt x="19948" y="37193"/>
                    </a:cubicBezTo>
                    <a:cubicBezTo>
                      <a:pt x="7840" y="33591"/>
                      <a:pt x="701" y="21249"/>
                      <a:pt x="3637" y="9006"/>
                    </a:cubicBezTo>
                    <a:cubicBezTo>
                      <a:pt x="4370" y="5938"/>
                      <a:pt x="5671" y="3169"/>
                      <a:pt x="7473" y="667"/>
                    </a:cubicBezTo>
                    <a:close/>
                    <a:moveTo>
                      <a:pt x="7339" y="0"/>
                    </a:moveTo>
                    <a:cubicBezTo>
                      <a:pt x="7273" y="0"/>
                      <a:pt x="7139" y="33"/>
                      <a:pt x="7039" y="100"/>
                    </a:cubicBezTo>
                    <a:cubicBezTo>
                      <a:pt x="5138" y="2702"/>
                      <a:pt x="3770" y="5671"/>
                      <a:pt x="3003" y="8840"/>
                    </a:cubicBezTo>
                    <a:cubicBezTo>
                      <a:pt x="1" y="21482"/>
                      <a:pt x="7373" y="34191"/>
                      <a:pt x="19882" y="37827"/>
                    </a:cubicBezTo>
                    <a:lnTo>
                      <a:pt x="19982" y="37827"/>
                    </a:lnTo>
                    <a:cubicBezTo>
                      <a:pt x="20015" y="37827"/>
                      <a:pt x="20115" y="37827"/>
                      <a:pt x="20215" y="37760"/>
                    </a:cubicBezTo>
                    <a:cubicBezTo>
                      <a:pt x="21116" y="37227"/>
                      <a:pt x="21850" y="36560"/>
                      <a:pt x="22450" y="35792"/>
                    </a:cubicBezTo>
                    <a:cubicBezTo>
                      <a:pt x="23784" y="34191"/>
                      <a:pt x="24351" y="32123"/>
                      <a:pt x="24051" y="30222"/>
                    </a:cubicBezTo>
                    <a:cubicBezTo>
                      <a:pt x="23551" y="26886"/>
                      <a:pt x="20649" y="24584"/>
                      <a:pt x="17947" y="23784"/>
                    </a:cubicBezTo>
                    <a:cubicBezTo>
                      <a:pt x="17313" y="23584"/>
                      <a:pt x="16679" y="23450"/>
                      <a:pt x="16045" y="23350"/>
                    </a:cubicBezTo>
                    <a:cubicBezTo>
                      <a:pt x="15445" y="23217"/>
                      <a:pt x="14778" y="23083"/>
                      <a:pt x="14144" y="22883"/>
                    </a:cubicBezTo>
                    <a:cubicBezTo>
                      <a:pt x="13177" y="22583"/>
                      <a:pt x="11842" y="21949"/>
                      <a:pt x="11142" y="20782"/>
                    </a:cubicBezTo>
                    <a:cubicBezTo>
                      <a:pt x="10542" y="19848"/>
                      <a:pt x="10542" y="18280"/>
                      <a:pt x="11476" y="17613"/>
                    </a:cubicBezTo>
                    <a:cubicBezTo>
                      <a:pt x="11776" y="17413"/>
                      <a:pt x="12143" y="17279"/>
                      <a:pt x="12510" y="17179"/>
                    </a:cubicBezTo>
                    <a:cubicBezTo>
                      <a:pt x="13043" y="17012"/>
                      <a:pt x="13644" y="16845"/>
                      <a:pt x="14044" y="16345"/>
                    </a:cubicBezTo>
                    <a:cubicBezTo>
                      <a:pt x="14544" y="15711"/>
                      <a:pt x="14644" y="14744"/>
                      <a:pt x="14278" y="13943"/>
                    </a:cubicBezTo>
                    <a:cubicBezTo>
                      <a:pt x="13944" y="13243"/>
                      <a:pt x="13277" y="12676"/>
                      <a:pt x="12476" y="12409"/>
                    </a:cubicBezTo>
                    <a:cubicBezTo>
                      <a:pt x="11959" y="12258"/>
                      <a:pt x="11441" y="12219"/>
                      <a:pt x="10942" y="12219"/>
                    </a:cubicBezTo>
                    <a:cubicBezTo>
                      <a:pt x="10668" y="12219"/>
                      <a:pt x="10401" y="12230"/>
                      <a:pt x="10141" y="12242"/>
                    </a:cubicBezTo>
                    <a:cubicBezTo>
                      <a:pt x="9808" y="12276"/>
                      <a:pt x="9474" y="12276"/>
                      <a:pt x="9141" y="12276"/>
                    </a:cubicBezTo>
                    <a:cubicBezTo>
                      <a:pt x="8974" y="12276"/>
                      <a:pt x="8340" y="12242"/>
                      <a:pt x="8207" y="11875"/>
                    </a:cubicBezTo>
                    <a:cubicBezTo>
                      <a:pt x="8140" y="11608"/>
                      <a:pt x="8340" y="11342"/>
                      <a:pt x="8607" y="11208"/>
                    </a:cubicBezTo>
                    <a:cubicBezTo>
                      <a:pt x="8807" y="11108"/>
                      <a:pt x="9107" y="11075"/>
                      <a:pt x="9374" y="11041"/>
                    </a:cubicBezTo>
                    <a:cubicBezTo>
                      <a:pt x="9507" y="11041"/>
                      <a:pt x="9641" y="11041"/>
                      <a:pt x="9774" y="11008"/>
                    </a:cubicBezTo>
                    <a:cubicBezTo>
                      <a:pt x="10808" y="10774"/>
                      <a:pt x="11776" y="10107"/>
                      <a:pt x="12376" y="9107"/>
                    </a:cubicBezTo>
                    <a:cubicBezTo>
                      <a:pt x="13143" y="7872"/>
                      <a:pt x="13377" y="6271"/>
                      <a:pt x="13010" y="4904"/>
                    </a:cubicBezTo>
                    <a:cubicBezTo>
                      <a:pt x="12343" y="2535"/>
                      <a:pt x="10141" y="567"/>
                      <a:pt x="7506" y="33"/>
                    </a:cubicBezTo>
                    <a:lnTo>
                      <a:pt x="7339" y="0"/>
                    </a:ln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7"/>
              <p:cNvSpPr/>
              <p:nvPr/>
            </p:nvSpPr>
            <p:spPr>
              <a:xfrm>
                <a:off x="4413911" y="3849160"/>
                <a:ext cx="216803" cy="10434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2120" extrusionOk="0">
                    <a:moveTo>
                      <a:pt x="357" y="1"/>
                    </a:moveTo>
                    <a:cubicBezTo>
                      <a:pt x="328" y="1"/>
                      <a:pt x="298" y="6"/>
                      <a:pt x="268" y="18"/>
                    </a:cubicBezTo>
                    <a:cubicBezTo>
                      <a:pt x="101" y="52"/>
                      <a:pt x="1" y="219"/>
                      <a:pt x="34" y="385"/>
                    </a:cubicBezTo>
                    <a:cubicBezTo>
                      <a:pt x="234" y="1419"/>
                      <a:pt x="1202" y="2120"/>
                      <a:pt x="2202" y="2120"/>
                    </a:cubicBezTo>
                    <a:cubicBezTo>
                      <a:pt x="2369" y="2120"/>
                      <a:pt x="2536" y="2120"/>
                      <a:pt x="2736" y="2053"/>
                    </a:cubicBezTo>
                    <a:cubicBezTo>
                      <a:pt x="3570" y="1853"/>
                      <a:pt x="4204" y="1219"/>
                      <a:pt x="4404" y="385"/>
                    </a:cubicBezTo>
                    <a:cubicBezTo>
                      <a:pt x="4404" y="219"/>
                      <a:pt x="4337" y="52"/>
                      <a:pt x="4171" y="18"/>
                    </a:cubicBezTo>
                    <a:cubicBezTo>
                      <a:pt x="4004" y="18"/>
                      <a:pt x="3837" y="85"/>
                      <a:pt x="3770" y="252"/>
                    </a:cubicBezTo>
                    <a:cubicBezTo>
                      <a:pt x="3603" y="886"/>
                      <a:pt x="3170" y="1353"/>
                      <a:pt x="2569" y="1453"/>
                    </a:cubicBezTo>
                    <a:cubicBezTo>
                      <a:pt x="2462" y="1480"/>
                      <a:pt x="2352" y="1492"/>
                      <a:pt x="2242" y="1492"/>
                    </a:cubicBezTo>
                    <a:cubicBezTo>
                      <a:pt x="1941" y="1492"/>
                      <a:pt x="1637" y="1399"/>
                      <a:pt x="1369" y="1253"/>
                    </a:cubicBezTo>
                    <a:cubicBezTo>
                      <a:pt x="1035" y="1053"/>
                      <a:pt x="735" y="686"/>
                      <a:pt x="668" y="252"/>
                    </a:cubicBezTo>
                    <a:cubicBezTo>
                      <a:pt x="613" y="115"/>
                      <a:pt x="491" y="1"/>
                      <a:pt x="357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7"/>
              <p:cNvSpPr/>
              <p:nvPr/>
            </p:nvSpPr>
            <p:spPr>
              <a:xfrm>
                <a:off x="3857372" y="4048683"/>
                <a:ext cx="348115" cy="106753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2169" extrusionOk="0">
                    <a:moveTo>
                      <a:pt x="3537" y="1"/>
                    </a:moveTo>
                    <a:cubicBezTo>
                      <a:pt x="1569" y="1"/>
                      <a:pt x="1" y="501"/>
                      <a:pt x="1" y="1068"/>
                    </a:cubicBezTo>
                    <a:cubicBezTo>
                      <a:pt x="1" y="1702"/>
                      <a:pt x="1569" y="2169"/>
                      <a:pt x="3537" y="2169"/>
                    </a:cubicBezTo>
                    <a:cubicBezTo>
                      <a:pt x="5505" y="2169"/>
                      <a:pt x="7073" y="1669"/>
                      <a:pt x="7073" y="1068"/>
                    </a:cubicBezTo>
                    <a:cubicBezTo>
                      <a:pt x="7073" y="501"/>
                      <a:pt x="5538" y="34"/>
                      <a:pt x="3537" y="1"/>
                    </a:cubicBezTo>
                    <a:close/>
                  </a:path>
                </a:pathLst>
              </a:custGeom>
              <a:solidFill>
                <a:srgbClr val="EDA5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7"/>
              <p:cNvSpPr/>
              <p:nvPr/>
            </p:nvSpPr>
            <p:spPr>
              <a:xfrm>
                <a:off x="3844231" y="4033918"/>
                <a:ext cx="377695" cy="136332"/>
              </a:xfrm>
              <a:custGeom>
                <a:avLst/>
                <a:gdLst/>
                <a:ahLst/>
                <a:cxnLst/>
                <a:rect l="l" t="t" r="r" b="b"/>
                <a:pathLst>
                  <a:path w="7674" h="2770" extrusionOk="0">
                    <a:moveTo>
                      <a:pt x="3837" y="634"/>
                    </a:moveTo>
                    <a:cubicBezTo>
                      <a:pt x="5939" y="634"/>
                      <a:pt x="7073" y="1168"/>
                      <a:pt x="7073" y="1368"/>
                    </a:cubicBezTo>
                    <a:cubicBezTo>
                      <a:pt x="7073" y="1602"/>
                      <a:pt x="5939" y="2135"/>
                      <a:pt x="3837" y="2135"/>
                    </a:cubicBezTo>
                    <a:cubicBezTo>
                      <a:pt x="1769" y="2135"/>
                      <a:pt x="635" y="1602"/>
                      <a:pt x="635" y="1368"/>
                    </a:cubicBezTo>
                    <a:cubicBezTo>
                      <a:pt x="635" y="1168"/>
                      <a:pt x="1769" y="634"/>
                      <a:pt x="3837" y="634"/>
                    </a:cubicBezTo>
                    <a:close/>
                    <a:moveTo>
                      <a:pt x="3837" y="0"/>
                    </a:moveTo>
                    <a:cubicBezTo>
                      <a:pt x="2002" y="0"/>
                      <a:pt x="1" y="434"/>
                      <a:pt x="1" y="1368"/>
                    </a:cubicBezTo>
                    <a:cubicBezTo>
                      <a:pt x="1" y="2335"/>
                      <a:pt x="2002" y="2769"/>
                      <a:pt x="3837" y="2769"/>
                    </a:cubicBezTo>
                    <a:cubicBezTo>
                      <a:pt x="5672" y="2769"/>
                      <a:pt x="7673" y="2335"/>
                      <a:pt x="7673" y="1368"/>
                    </a:cubicBezTo>
                    <a:cubicBezTo>
                      <a:pt x="7673" y="434"/>
                      <a:pt x="5672" y="0"/>
                      <a:pt x="3837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7"/>
              <p:cNvSpPr/>
              <p:nvPr/>
            </p:nvSpPr>
            <p:spPr>
              <a:xfrm>
                <a:off x="4853906" y="4048683"/>
                <a:ext cx="349740" cy="106753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2169" extrusionOk="0">
                    <a:moveTo>
                      <a:pt x="3570" y="1"/>
                    </a:moveTo>
                    <a:cubicBezTo>
                      <a:pt x="1602" y="1"/>
                      <a:pt x="1" y="501"/>
                      <a:pt x="1" y="1068"/>
                    </a:cubicBezTo>
                    <a:cubicBezTo>
                      <a:pt x="1" y="1702"/>
                      <a:pt x="1602" y="2169"/>
                      <a:pt x="3570" y="2169"/>
                    </a:cubicBezTo>
                    <a:cubicBezTo>
                      <a:pt x="5505" y="2169"/>
                      <a:pt x="7106" y="1669"/>
                      <a:pt x="7106" y="1068"/>
                    </a:cubicBezTo>
                    <a:cubicBezTo>
                      <a:pt x="7106" y="501"/>
                      <a:pt x="5571" y="34"/>
                      <a:pt x="3570" y="1"/>
                    </a:cubicBezTo>
                    <a:close/>
                  </a:path>
                </a:pathLst>
              </a:custGeom>
              <a:solidFill>
                <a:srgbClr val="EDA5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7"/>
              <p:cNvSpPr/>
              <p:nvPr/>
            </p:nvSpPr>
            <p:spPr>
              <a:xfrm>
                <a:off x="4842439" y="4033918"/>
                <a:ext cx="377646" cy="136332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2770" extrusionOk="0">
                    <a:moveTo>
                      <a:pt x="3836" y="634"/>
                    </a:moveTo>
                    <a:cubicBezTo>
                      <a:pt x="5904" y="634"/>
                      <a:pt x="7038" y="1168"/>
                      <a:pt x="7038" y="1368"/>
                    </a:cubicBezTo>
                    <a:cubicBezTo>
                      <a:pt x="7038" y="1602"/>
                      <a:pt x="5904" y="2135"/>
                      <a:pt x="3836" y="2135"/>
                    </a:cubicBezTo>
                    <a:cubicBezTo>
                      <a:pt x="1735" y="2135"/>
                      <a:pt x="634" y="1602"/>
                      <a:pt x="634" y="1368"/>
                    </a:cubicBezTo>
                    <a:cubicBezTo>
                      <a:pt x="634" y="1168"/>
                      <a:pt x="1735" y="634"/>
                      <a:pt x="3836" y="634"/>
                    </a:cubicBezTo>
                    <a:close/>
                    <a:moveTo>
                      <a:pt x="3836" y="0"/>
                    </a:moveTo>
                    <a:cubicBezTo>
                      <a:pt x="2002" y="0"/>
                      <a:pt x="0" y="434"/>
                      <a:pt x="0" y="1368"/>
                    </a:cubicBezTo>
                    <a:cubicBezTo>
                      <a:pt x="0" y="2335"/>
                      <a:pt x="2002" y="2769"/>
                      <a:pt x="3836" y="2769"/>
                    </a:cubicBezTo>
                    <a:cubicBezTo>
                      <a:pt x="5671" y="2769"/>
                      <a:pt x="7672" y="2335"/>
                      <a:pt x="7672" y="1368"/>
                    </a:cubicBezTo>
                    <a:cubicBezTo>
                      <a:pt x="7672" y="434"/>
                      <a:pt x="5671" y="0"/>
                      <a:pt x="3836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7"/>
              <p:cNvSpPr/>
              <p:nvPr/>
            </p:nvSpPr>
            <p:spPr>
              <a:xfrm>
                <a:off x="3949308" y="3681922"/>
                <a:ext cx="390787" cy="342455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6958" extrusionOk="0">
                    <a:moveTo>
                      <a:pt x="3944" y="1"/>
                    </a:moveTo>
                    <a:cubicBezTo>
                      <a:pt x="2779" y="1"/>
                      <a:pt x="1655" y="592"/>
                      <a:pt x="1002" y="1682"/>
                    </a:cubicBezTo>
                    <a:cubicBezTo>
                      <a:pt x="1" y="3350"/>
                      <a:pt x="535" y="5451"/>
                      <a:pt x="2169" y="6452"/>
                    </a:cubicBezTo>
                    <a:cubicBezTo>
                      <a:pt x="2741" y="6795"/>
                      <a:pt x="3363" y="6958"/>
                      <a:pt x="3975" y="6958"/>
                    </a:cubicBezTo>
                    <a:cubicBezTo>
                      <a:pt x="5148" y="6958"/>
                      <a:pt x="6281" y="6359"/>
                      <a:pt x="6939" y="5284"/>
                    </a:cubicBezTo>
                    <a:cubicBezTo>
                      <a:pt x="7940" y="3617"/>
                      <a:pt x="7373" y="1515"/>
                      <a:pt x="5772" y="514"/>
                    </a:cubicBezTo>
                    <a:cubicBezTo>
                      <a:pt x="5193" y="167"/>
                      <a:pt x="4563" y="1"/>
                      <a:pt x="39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7"/>
              <p:cNvSpPr/>
              <p:nvPr/>
            </p:nvSpPr>
            <p:spPr>
              <a:xfrm>
                <a:off x="3954230" y="3665041"/>
                <a:ext cx="402304" cy="370559"/>
              </a:xfrm>
              <a:custGeom>
                <a:avLst/>
                <a:gdLst/>
                <a:ahLst/>
                <a:cxnLst/>
                <a:rect l="l" t="t" r="r" b="b"/>
                <a:pathLst>
                  <a:path w="8174" h="7529" extrusionOk="0">
                    <a:moveTo>
                      <a:pt x="3870" y="657"/>
                    </a:moveTo>
                    <a:cubicBezTo>
                      <a:pt x="4404" y="657"/>
                      <a:pt x="5004" y="824"/>
                      <a:pt x="5505" y="1124"/>
                    </a:cubicBezTo>
                    <a:cubicBezTo>
                      <a:pt x="6939" y="1991"/>
                      <a:pt x="7406" y="3960"/>
                      <a:pt x="6539" y="5427"/>
                    </a:cubicBezTo>
                    <a:cubicBezTo>
                      <a:pt x="5967" y="6373"/>
                      <a:pt x="4918" y="6898"/>
                      <a:pt x="3848" y="6898"/>
                    </a:cubicBezTo>
                    <a:cubicBezTo>
                      <a:pt x="3295" y="6898"/>
                      <a:pt x="2736" y="6757"/>
                      <a:pt x="2236" y="6461"/>
                    </a:cubicBezTo>
                    <a:cubicBezTo>
                      <a:pt x="1535" y="6028"/>
                      <a:pt x="1035" y="5361"/>
                      <a:pt x="835" y="4527"/>
                    </a:cubicBezTo>
                    <a:cubicBezTo>
                      <a:pt x="668" y="3693"/>
                      <a:pt x="768" y="2859"/>
                      <a:pt x="1202" y="2158"/>
                    </a:cubicBezTo>
                    <a:cubicBezTo>
                      <a:pt x="1769" y="1191"/>
                      <a:pt x="2836" y="657"/>
                      <a:pt x="3870" y="657"/>
                    </a:cubicBezTo>
                    <a:close/>
                    <a:moveTo>
                      <a:pt x="3890" y="1"/>
                    </a:moveTo>
                    <a:cubicBezTo>
                      <a:pt x="2611" y="1"/>
                      <a:pt x="1372" y="638"/>
                      <a:pt x="668" y="1825"/>
                    </a:cubicBezTo>
                    <a:cubicBezTo>
                      <a:pt x="168" y="2659"/>
                      <a:pt x="1" y="3693"/>
                      <a:pt x="234" y="4660"/>
                    </a:cubicBezTo>
                    <a:cubicBezTo>
                      <a:pt x="501" y="5661"/>
                      <a:pt x="1068" y="6495"/>
                      <a:pt x="1936" y="6995"/>
                    </a:cubicBezTo>
                    <a:cubicBezTo>
                      <a:pt x="2536" y="7362"/>
                      <a:pt x="3203" y="7529"/>
                      <a:pt x="3870" y="7529"/>
                    </a:cubicBezTo>
                    <a:cubicBezTo>
                      <a:pt x="5105" y="7529"/>
                      <a:pt x="6372" y="6928"/>
                      <a:pt x="7106" y="5694"/>
                    </a:cubicBezTo>
                    <a:cubicBezTo>
                      <a:pt x="8173" y="3926"/>
                      <a:pt x="7606" y="1625"/>
                      <a:pt x="5838" y="524"/>
                    </a:cubicBezTo>
                    <a:cubicBezTo>
                      <a:pt x="5224" y="171"/>
                      <a:pt x="4552" y="1"/>
                      <a:pt x="3890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7"/>
              <p:cNvSpPr/>
              <p:nvPr/>
            </p:nvSpPr>
            <p:spPr>
              <a:xfrm>
                <a:off x="3988730" y="3682710"/>
                <a:ext cx="343194" cy="226499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4602" extrusionOk="0">
                    <a:moveTo>
                      <a:pt x="3201" y="0"/>
                    </a:moveTo>
                    <a:cubicBezTo>
                      <a:pt x="2020" y="0"/>
                      <a:pt x="862" y="607"/>
                      <a:pt x="201" y="1666"/>
                    </a:cubicBezTo>
                    <a:cubicBezTo>
                      <a:pt x="134" y="1799"/>
                      <a:pt x="34" y="1966"/>
                      <a:pt x="0" y="2099"/>
                    </a:cubicBezTo>
                    <a:lnTo>
                      <a:pt x="6405" y="4601"/>
                    </a:lnTo>
                    <a:cubicBezTo>
                      <a:pt x="6972" y="3067"/>
                      <a:pt x="6372" y="1332"/>
                      <a:pt x="4971" y="498"/>
                    </a:cubicBezTo>
                    <a:cubicBezTo>
                      <a:pt x="4417" y="159"/>
                      <a:pt x="3806" y="0"/>
                      <a:pt x="3201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7"/>
              <p:cNvSpPr/>
              <p:nvPr/>
            </p:nvSpPr>
            <p:spPr>
              <a:xfrm>
                <a:off x="4714378" y="3681922"/>
                <a:ext cx="390787" cy="342455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6958" extrusionOk="0">
                    <a:moveTo>
                      <a:pt x="3959" y="1"/>
                    </a:moveTo>
                    <a:cubicBezTo>
                      <a:pt x="2793" y="1"/>
                      <a:pt x="1655" y="592"/>
                      <a:pt x="1001" y="1682"/>
                    </a:cubicBezTo>
                    <a:cubicBezTo>
                      <a:pt x="0" y="3350"/>
                      <a:pt x="567" y="5451"/>
                      <a:pt x="2168" y="6452"/>
                    </a:cubicBezTo>
                    <a:cubicBezTo>
                      <a:pt x="2740" y="6795"/>
                      <a:pt x="3362" y="6958"/>
                      <a:pt x="3974" y="6958"/>
                    </a:cubicBezTo>
                    <a:cubicBezTo>
                      <a:pt x="5147" y="6958"/>
                      <a:pt x="6281" y="6359"/>
                      <a:pt x="6939" y="5284"/>
                    </a:cubicBezTo>
                    <a:cubicBezTo>
                      <a:pt x="7939" y="3617"/>
                      <a:pt x="7406" y="1515"/>
                      <a:pt x="5771" y="514"/>
                    </a:cubicBezTo>
                    <a:cubicBezTo>
                      <a:pt x="5204" y="167"/>
                      <a:pt x="4578" y="1"/>
                      <a:pt x="39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7"/>
              <p:cNvSpPr/>
              <p:nvPr/>
            </p:nvSpPr>
            <p:spPr>
              <a:xfrm>
                <a:off x="4719299" y="3667600"/>
                <a:ext cx="384192" cy="371297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7544" extrusionOk="0">
                    <a:moveTo>
                      <a:pt x="3870" y="605"/>
                    </a:moveTo>
                    <a:cubicBezTo>
                      <a:pt x="4470" y="605"/>
                      <a:pt x="5004" y="772"/>
                      <a:pt x="5504" y="1072"/>
                    </a:cubicBezTo>
                    <a:cubicBezTo>
                      <a:pt x="6205" y="1472"/>
                      <a:pt x="6705" y="2140"/>
                      <a:pt x="6905" y="2974"/>
                    </a:cubicBezTo>
                    <a:cubicBezTo>
                      <a:pt x="7072" y="3807"/>
                      <a:pt x="6939" y="4641"/>
                      <a:pt x="6538" y="5375"/>
                    </a:cubicBezTo>
                    <a:cubicBezTo>
                      <a:pt x="6105" y="6076"/>
                      <a:pt x="5438" y="6576"/>
                      <a:pt x="4604" y="6776"/>
                    </a:cubicBezTo>
                    <a:cubicBezTo>
                      <a:pt x="4368" y="6823"/>
                      <a:pt x="4133" y="6847"/>
                      <a:pt x="3901" y="6847"/>
                    </a:cubicBezTo>
                    <a:cubicBezTo>
                      <a:pt x="3310" y="6847"/>
                      <a:pt x="2738" y="6697"/>
                      <a:pt x="2235" y="6409"/>
                    </a:cubicBezTo>
                    <a:cubicBezTo>
                      <a:pt x="1535" y="5976"/>
                      <a:pt x="1034" y="5309"/>
                      <a:pt x="834" y="4475"/>
                    </a:cubicBezTo>
                    <a:cubicBezTo>
                      <a:pt x="667" y="3641"/>
                      <a:pt x="801" y="2807"/>
                      <a:pt x="1201" y="2106"/>
                    </a:cubicBezTo>
                    <a:cubicBezTo>
                      <a:pt x="1635" y="1406"/>
                      <a:pt x="2269" y="905"/>
                      <a:pt x="3103" y="705"/>
                    </a:cubicBezTo>
                    <a:cubicBezTo>
                      <a:pt x="3369" y="639"/>
                      <a:pt x="3636" y="605"/>
                      <a:pt x="3870" y="605"/>
                    </a:cubicBezTo>
                    <a:close/>
                    <a:moveTo>
                      <a:pt x="3881" y="1"/>
                    </a:moveTo>
                    <a:cubicBezTo>
                      <a:pt x="3587" y="1"/>
                      <a:pt x="3292" y="35"/>
                      <a:pt x="3002" y="105"/>
                    </a:cubicBezTo>
                    <a:cubicBezTo>
                      <a:pt x="2002" y="338"/>
                      <a:pt x="1168" y="939"/>
                      <a:pt x="667" y="1806"/>
                    </a:cubicBezTo>
                    <a:cubicBezTo>
                      <a:pt x="167" y="2640"/>
                      <a:pt x="0" y="3674"/>
                      <a:pt x="234" y="4641"/>
                    </a:cubicBezTo>
                    <a:cubicBezTo>
                      <a:pt x="501" y="5642"/>
                      <a:pt x="1068" y="6476"/>
                      <a:pt x="1968" y="6976"/>
                    </a:cubicBezTo>
                    <a:cubicBezTo>
                      <a:pt x="2535" y="7377"/>
                      <a:pt x="3203" y="7544"/>
                      <a:pt x="3870" y="7544"/>
                    </a:cubicBezTo>
                    <a:cubicBezTo>
                      <a:pt x="4170" y="7544"/>
                      <a:pt x="4504" y="7477"/>
                      <a:pt x="4804" y="7410"/>
                    </a:cubicBezTo>
                    <a:cubicBezTo>
                      <a:pt x="5804" y="7143"/>
                      <a:pt x="6638" y="6576"/>
                      <a:pt x="7139" y="5709"/>
                    </a:cubicBezTo>
                    <a:cubicBezTo>
                      <a:pt x="7639" y="4875"/>
                      <a:pt x="7806" y="3807"/>
                      <a:pt x="7539" y="2840"/>
                    </a:cubicBezTo>
                    <a:cubicBezTo>
                      <a:pt x="7306" y="1839"/>
                      <a:pt x="6705" y="1005"/>
                      <a:pt x="5838" y="538"/>
                    </a:cubicBezTo>
                    <a:cubicBezTo>
                      <a:pt x="5253" y="188"/>
                      <a:pt x="4571" y="1"/>
                      <a:pt x="3881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4753751" y="3682710"/>
                <a:ext cx="343194" cy="226499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4602" extrusionOk="0">
                    <a:moveTo>
                      <a:pt x="3202" y="0"/>
                    </a:moveTo>
                    <a:cubicBezTo>
                      <a:pt x="2021" y="0"/>
                      <a:pt x="863" y="607"/>
                      <a:pt x="201" y="1666"/>
                    </a:cubicBezTo>
                    <a:cubicBezTo>
                      <a:pt x="134" y="1799"/>
                      <a:pt x="34" y="1966"/>
                      <a:pt x="1" y="2099"/>
                    </a:cubicBezTo>
                    <a:lnTo>
                      <a:pt x="6439" y="4601"/>
                    </a:lnTo>
                    <a:cubicBezTo>
                      <a:pt x="6972" y="3067"/>
                      <a:pt x="6372" y="1332"/>
                      <a:pt x="4971" y="498"/>
                    </a:cubicBezTo>
                    <a:cubicBezTo>
                      <a:pt x="4417" y="159"/>
                      <a:pt x="3807" y="0"/>
                      <a:pt x="3202" y="0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4060980" y="3506909"/>
                <a:ext cx="192096" cy="64081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1302" extrusionOk="0">
                    <a:moveTo>
                      <a:pt x="1923" y="1"/>
                    </a:moveTo>
                    <a:cubicBezTo>
                      <a:pt x="1329" y="1"/>
                      <a:pt x="723" y="226"/>
                      <a:pt x="100" y="701"/>
                    </a:cubicBezTo>
                    <a:cubicBezTo>
                      <a:pt x="0" y="835"/>
                      <a:pt x="0" y="1035"/>
                      <a:pt x="67" y="1168"/>
                    </a:cubicBezTo>
                    <a:cubicBezTo>
                      <a:pt x="100" y="1235"/>
                      <a:pt x="234" y="1302"/>
                      <a:pt x="334" y="1302"/>
                    </a:cubicBezTo>
                    <a:cubicBezTo>
                      <a:pt x="400" y="1302"/>
                      <a:pt x="434" y="1235"/>
                      <a:pt x="434" y="1202"/>
                    </a:cubicBezTo>
                    <a:cubicBezTo>
                      <a:pt x="823" y="929"/>
                      <a:pt x="1314" y="634"/>
                      <a:pt x="1908" y="634"/>
                    </a:cubicBezTo>
                    <a:cubicBezTo>
                      <a:pt x="2332" y="634"/>
                      <a:pt x="2808" y="785"/>
                      <a:pt x="3336" y="1202"/>
                    </a:cubicBezTo>
                    <a:cubicBezTo>
                      <a:pt x="3409" y="1260"/>
                      <a:pt x="3482" y="1287"/>
                      <a:pt x="3550" y="1287"/>
                    </a:cubicBezTo>
                    <a:cubicBezTo>
                      <a:pt x="3636" y="1287"/>
                      <a:pt x="3713" y="1243"/>
                      <a:pt x="3769" y="1168"/>
                    </a:cubicBezTo>
                    <a:cubicBezTo>
                      <a:pt x="3903" y="1001"/>
                      <a:pt x="3870" y="835"/>
                      <a:pt x="3736" y="701"/>
                    </a:cubicBezTo>
                    <a:cubicBezTo>
                      <a:pt x="3142" y="243"/>
                      <a:pt x="2539" y="1"/>
                      <a:pt x="1923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4816157" y="3506909"/>
                <a:ext cx="192145" cy="64081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302" extrusionOk="0">
                    <a:moveTo>
                      <a:pt x="1924" y="1"/>
                    </a:moveTo>
                    <a:cubicBezTo>
                      <a:pt x="1329" y="1"/>
                      <a:pt x="723" y="226"/>
                      <a:pt x="100" y="701"/>
                    </a:cubicBezTo>
                    <a:cubicBezTo>
                      <a:pt x="0" y="835"/>
                      <a:pt x="0" y="1035"/>
                      <a:pt x="67" y="1168"/>
                    </a:cubicBezTo>
                    <a:cubicBezTo>
                      <a:pt x="100" y="1235"/>
                      <a:pt x="234" y="1302"/>
                      <a:pt x="301" y="1302"/>
                    </a:cubicBezTo>
                    <a:cubicBezTo>
                      <a:pt x="401" y="1302"/>
                      <a:pt x="434" y="1235"/>
                      <a:pt x="434" y="1202"/>
                    </a:cubicBezTo>
                    <a:cubicBezTo>
                      <a:pt x="823" y="929"/>
                      <a:pt x="1315" y="634"/>
                      <a:pt x="1901" y="634"/>
                    </a:cubicBezTo>
                    <a:cubicBezTo>
                      <a:pt x="2321" y="634"/>
                      <a:pt x="2788" y="785"/>
                      <a:pt x="3303" y="1202"/>
                    </a:cubicBezTo>
                    <a:cubicBezTo>
                      <a:pt x="3376" y="1260"/>
                      <a:pt x="3449" y="1287"/>
                      <a:pt x="3519" y="1287"/>
                    </a:cubicBezTo>
                    <a:cubicBezTo>
                      <a:pt x="3609" y="1287"/>
                      <a:pt x="3695" y="1243"/>
                      <a:pt x="3770" y="1168"/>
                    </a:cubicBezTo>
                    <a:cubicBezTo>
                      <a:pt x="3903" y="1001"/>
                      <a:pt x="3870" y="835"/>
                      <a:pt x="3736" y="701"/>
                    </a:cubicBezTo>
                    <a:cubicBezTo>
                      <a:pt x="3142" y="243"/>
                      <a:pt x="2539" y="1"/>
                      <a:pt x="1924" y="1"/>
                    </a:cubicBezTo>
                    <a:close/>
                  </a:path>
                </a:pathLst>
              </a:custGeom>
              <a:solidFill>
                <a:srgbClr val="161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37"/>
          <p:cNvSpPr/>
          <p:nvPr/>
        </p:nvSpPr>
        <p:spPr>
          <a:xfrm>
            <a:off x="1059936" y="-639614"/>
            <a:ext cx="7017402" cy="17122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lang="pt-BR" sz="3600" b="0" i="0" dirty="0"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Modak"/>
            </a:endParaRPr>
          </a:p>
          <a:p>
            <a:pPr lvl="0" algn="ctr"/>
            <a:r>
              <a:rPr lang="pt-BR" sz="3600" b="0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Modak"/>
              </a:rPr>
              <a:t>CIDADE SUSTENTÁVEL</a:t>
            </a:r>
          </a:p>
        </p:txBody>
      </p:sp>
      <p:grpSp>
        <p:nvGrpSpPr>
          <p:cNvPr id="324" name="Google Shape;324;p37"/>
          <p:cNvGrpSpPr/>
          <p:nvPr/>
        </p:nvGrpSpPr>
        <p:grpSpPr>
          <a:xfrm>
            <a:off x="6719994" y="1967637"/>
            <a:ext cx="114075" cy="114075"/>
            <a:chOff x="793375" y="2989875"/>
            <a:chExt cx="225000" cy="225000"/>
          </a:xfrm>
        </p:grpSpPr>
        <p:cxnSp>
          <p:nvCxnSpPr>
            <p:cNvPr id="325" name="Google Shape;325;p37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7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7" name="Google Shape;327;p37"/>
          <p:cNvSpPr/>
          <p:nvPr/>
        </p:nvSpPr>
        <p:spPr>
          <a:xfrm>
            <a:off x="-90875" y="2634325"/>
            <a:ext cx="1320000" cy="13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7187125" y="2899650"/>
            <a:ext cx="738600" cy="738600"/>
          </a:xfrm>
          <a:prstGeom prst="ellipse">
            <a:avLst/>
          </a:prstGeom>
          <a:solidFill>
            <a:srgbClr val="FFD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1"/>
          </p:nvPr>
        </p:nvSpPr>
        <p:spPr>
          <a:xfrm>
            <a:off x="2404425" y="1893650"/>
            <a:ext cx="43350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EQUIPE 4;   2°F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69578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719998" y="1597396"/>
            <a:ext cx="3465747" cy="221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Uma casa de campo é uma pequena propriedade rural na periferia de uma cidade, destinada ao cultivo ou ao lazer.</a:t>
            </a:r>
            <a:endParaRPr sz="2400"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20000" y="358444"/>
            <a:ext cx="3465745" cy="1238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CHÁCARA 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FC79C1-E95F-C174-3E37-92E1D1DB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97" y="1177747"/>
            <a:ext cx="4408953" cy="31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5153206" y="-98003"/>
            <a:ext cx="3465745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TRILHA</a:t>
            </a:r>
            <a:endParaRPr dirty="0"/>
          </a:p>
        </p:txBody>
      </p:sp>
      <p:sp>
        <p:nvSpPr>
          <p:cNvPr id="670" name="Google Shape;670;p44"/>
          <p:cNvSpPr/>
          <p:nvPr/>
        </p:nvSpPr>
        <p:spPr>
          <a:xfrm>
            <a:off x="5117944" y="1433475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5248778" y="1476500"/>
            <a:ext cx="3258801" cy="222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</a:rPr>
              <a:t>Essa trilha fica ao lado da casa de campo. As trilhas são uma ótima maneira de conhecer novos lugares e estar perto da natureza.</a:t>
            </a:r>
            <a:endParaRPr lang="en-US" sz="2200"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5248778" y="1588200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196577" y="1083942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E52E2C-61B8-DD23-05D8-72A5D346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" y="1278525"/>
            <a:ext cx="4315726" cy="3139856"/>
          </a:xfrm>
          <a:prstGeom prst="rect">
            <a:avLst/>
          </a:prstGeom>
        </p:spPr>
      </p:pic>
      <p:pic>
        <p:nvPicPr>
          <p:cNvPr id="6147" name="DefaultOcx">
            <a:extLst>
              <a:ext uri="{FF2B5EF4-FFF2-40B4-BE49-F238E27FC236}">
                <a16:creationId xmlns:a16="http://schemas.microsoft.com/office/drawing/2014/main" id="{7D2A26F0-3AB5-AEB4-2DA5-4A2786A79F79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HTMLTextArea1">
            <a:extLst>
              <a:ext uri="{FF2B5EF4-FFF2-40B4-BE49-F238E27FC236}">
                <a16:creationId xmlns:a16="http://schemas.microsoft.com/office/drawing/2014/main" id="{D675C2E7-E5FB-5625-AE05-E9C1B7038BD9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99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47633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FB4FB0D-2E12-F6A1-6605-DD86D6C26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02" y="947633"/>
            <a:ext cx="3532999" cy="3416198"/>
          </a:xfrm>
        </p:spPr>
        <p:txBody>
          <a:bodyPr/>
          <a:lstStyle/>
          <a:p>
            <a:pPr algn="ctr"/>
            <a:r>
              <a:rPr lang="pt-BR" sz="1800" dirty="0"/>
              <a:t>À frente desta trilha, temos um parque infantil, que é uma estrutura vantajosa, principalmente para os aspectos mentais, motores e sociais da criança. Ao brincar no parquinho, as crianças vivenciam inúmeros estímulos ao correr, subir escadas, escalar, pular e interagir com outras crianças.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095038E-A7D4-F89F-1955-A2DBF6DF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5061"/>
            <a:ext cx="4425696" cy="30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/>
          <p:nvPr/>
        </p:nvSpPr>
        <p:spPr>
          <a:xfrm>
            <a:off x="7029338" y="1335562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84596"/>
            <a:ext cx="3186108" cy="2666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719998" y="1597396"/>
            <a:ext cx="3536691" cy="221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Colocamos isolamento térmico nas casas de nossa cidade, para deixar mais confortável e aconchegante.</a:t>
            </a:r>
            <a:endParaRPr sz="2400"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445555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19998" y="-120895"/>
            <a:ext cx="3465745" cy="15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ISOLAMENTO TÉRMICO 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BFCB14-BDAA-4430-C9FA-1CB778D0D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49" y="1146500"/>
            <a:ext cx="2998438" cy="224043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CF723A8-CC06-81C1-2BE8-3E2DDEA25518}"/>
              </a:ext>
            </a:extLst>
          </p:cNvPr>
          <p:cNvSpPr/>
          <p:nvPr/>
        </p:nvSpPr>
        <p:spPr>
          <a:xfrm>
            <a:off x="6335875" y="2571750"/>
            <a:ext cx="2720528" cy="21129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1F49CC-9081-28CC-E9FA-DB6819A03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067" y="2673711"/>
            <a:ext cx="2499779" cy="19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89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5153416" y="37197"/>
            <a:ext cx="3465745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FACULDADE</a:t>
            </a:r>
            <a:endParaRPr dirty="0"/>
          </a:p>
        </p:txBody>
      </p:sp>
      <p:sp>
        <p:nvSpPr>
          <p:cNvPr id="670" name="Google Shape;670;p44"/>
          <p:cNvSpPr/>
          <p:nvPr/>
        </p:nvSpPr>
        <p:spPr>
          <a:xfrm>
            <a:off x="5117944" y="1433475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5117944" y="1521150"/>
            <a:ext cx="3389635" cy="2178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Na faculdade você tem a oportunidade de aprender sobre uma carreira e tudo que a envolve. Portanto, estar em um ambiente como esse é visto como essencial para a obtenção de qualificação técnica. Lá temos um laboratório de informática.</a:t>
            </a:r>
            <a:endParaRPr lang="en-US" sz="1600"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5248778" y="1588200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196577" y="1083942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36B3F9-0DB7-0DFC-F8E3-B8DFDD04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" y="1433476"/>
            <a:ext cx="4356203" cy="2790550"/>
          </a:xfrm>
          <a:prstGeom prst="rect">
            <a:avLst/>
          </a:prstGeom>
        </p:spPr>
      </p:pic>
      <p:pic>
        <p:nvPicPr>
          <p:cNvPr id="8194" name="DefaultOcx">
            <a:extLst>
              <a:ext uri="{FF2B5EF4-FFF2-40B4-BE49-F238E27FC236}">
                <a16:creationId xmlns:a16="http://schemas.microsoft.com/office/drawing/2014/main" id="{010F45E1-18FF-DCA3-6100-F5B90FD66DCD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HTMLTextArea1">
            <a:extLst>
              <a:ext uri="{FF2B5EF4-FFF2-40B4-BE49-F238E27FC236}">
                <a16:creationId xmlns:a16="http://schemas.microsoft.com/office/drawing/2014/main" id="{5B616234-5F74-23BC-551C-9A0C6A2CBBAC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HTMLTextArea2">
            <a:extLst>
              <a:ext uri="{FF2B5EF4-FFF2-40B4-BE49-F238E27FC236}">
                <a16:creationId xmlns:a16="http://schemas.microsoft.com/office/drawing/2014/main" id="{4B7312A2-3652-FB81-781A-7FB631F3E375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HTMLTextArea3">
            <a:extLst>
              <a:ext uri="{FF2B5EF4-FFF2-40B4-BE49-F238E27FC236}">
                <a16:creationId xmlns:a16="http://schemas.microsoft.com/office/drawing/2014/main" id="{8D469B3C-32EE-F379-E782-1215A82B67F0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576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48561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890869" y="41389"/>
            <a:ext cx="7362261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DENTRO DA FACULDADE</a:t>
            </a: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1075334" y="1476500"/>
            <a:ext cx="6984466" cy="3280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F0EA0B-077B-9481-B1EE-A759644C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20" y="1693688"/>
            <a:ext cx="6119293" cy="2822524"/>
          </a:xfrm>
          <a:prstGeom prst="rect">
            <a:avLst/>
          </a:prstGeom>
        </p:spPr>
      </p:pic>
      <p:pic>
        <p:nvPicPr>
          <p:cNvPr id="9218" name="DefaultOcx">
            <a:extLst>
              <a:ext uri="{FF2B5EF4-FFF2-40B4-BE49-F238E27FC236}">
                <a16:creationId xmlns:a16="http://schemas.microsoft.com/office/drawing/2014/main" id="{DAB1985C-1B12-1C39-7ABF-9E6AD877BDEF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HTMLTextArea1">
            <a:extLst>
              <a:ext uri="{FF2B5EF4-FFF2-40B4-BE49-F238E27FC236}">
                <a16:creationId xmlns:a16="http://schemas.microsoft.com/office/drawing/2014/main" id="{FCF88045-5214-D18A-FDA7-9E888EACE5AF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HTMLTextArea2">
            <a:extLst>
              <a:ext uri="{FF2B5EF4-FFF2-40B4-BE49-F238E27FC236}">
                <a16:creationId xmlns:a16="http://schemas.microsoft.com/office/drawing/2014/main" id="{4042D784-0A90-6E4F-00CC-6EB22D4D6EBE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HTMLTextArea3">
            <a:extLst>
              <a:ext uri="{FF2B5EF4-FFF2-40B4-BE49-F238E27FC236}">
                <a16:creationId xmlns:a16="http://schemas.microsoft.com/office/drawing/2014/main" id="{CFA8D5FC-C87E-C600-B35C-B520608822D0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54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48561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890869" y="41389"/>
            <a:ext cx="7362261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sz="4000" dirty="0"/>
              <a:t>DENTRO DA FACULDADE</a:t>
            </a: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1075334" y="1476500"/>
            <a:ext cx="6984466" cy="3280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B3530B-2B1E-8E05-0093-9BF99D14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86" y="1686399"/>
            <a:ext cx="6093562" cy="2810655"/>
          </a:xfrm>
          <a:prstGeom prst="rect">
            <a:avLst/>
          </a:prstGeom>
        </p:spPr>
      </p:pic>
      <p:pic>
        <p:nvPicPr>
          <p:cNvPr id="10242" name="DefaultOcx">
            <a:extLst>
              <a:ext uri="{FF2B5EF4-FFF2-40B4-BE49-F238E27FC236}">
                <a16:creationId xmlns:a16="http://schemas.microsoft.com/office/drawing/2014/main" id="{9D193492-E34E-907F-3952-08EE1925FFF8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HTMLTextArea1">
            <a:extLst>
              <a:ext uri="{FF2B5EF4-FFF2-40B4-BE49-F238E27FC236}">
                <a16:creationId xmlns:a16="http://schemas.microsoft.com/office/drawing/2014/main" id="{D44A3CB9-0AC5-D3E6-EAD5-DFADFDEE5474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HTMLTextArea2">
            <a:extLst>
              <a:ext uri="{FF2B5EF4-FFF2-40B4-BE49-F238E27FC236}">
                <a16:creationId xmlns:a16="http://schemas.microsoft.com/office/drawing/2014/main" id="{AC11E23D-173C-91F9-8FB2-F87F233BAAED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HTMLTextArea3">
            <a:extLst>
              <a:ext uri="{FF2B5EF4-FFF2-40B4-BE49-F238E27FC236}">
                <a16:creationId xmlns:a16="http://schemas.microsoft.com/office/drawing/2014/main" id="{B7433EA2-2189-C0E6-85F3-A53B30B5B5DF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539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48561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890869" y="41389"/>
            <a:ext cx="7362261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SALA DE INFORMÁTICA</a:t>
            </a: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1075334" y="1476500"/>
            <a:ext cx="6984466" cy="3280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FDDE4B-1639-D179-CD76-6015837E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03" y="1757342"/>
            <a:ext cx="5786247" cy="2695215"/>
          </a:xfrm>
          <a:prstGeom prst="rect">
            <a:avLst/>
          </a:prstGeom>
        </p:spPr>
      </p:pic>
      <p:pic>
        <p:nvPicPr>
          <p:cNvPr id="11266" name="DefaultOcx">
            <a:extLst>
              <a:ext uri="{FF2B5EF4-FFF2-40B4-BE49-F238E27FC236}">
                <a16:creationId xmlns:a16="http://schemas.microsoft.com/office/drawing/2014/main" id="{B4E74A5C-1BB4-BDC5-829F-75E8111B3CBF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HTMLTextArea1">
            <a:extLst>
              <a:ext uri="{FF2B5EF4-FFF2-40B4-BE49-F238E27FC236}">
                <a16:creationId xmlns:a16="http://schemas.microsoft.com/office/drawing/2014/main" id="{ED8C9938-7E6F-A470-0EF3-3B4845058911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HTMLTextArea2">
            <a:extLst>
              <a:ext uri="{FF2B5EF4-FFF2-40B4-BE49-F238E27FC236}">
                <a16:creationId xmlns:a16="http://schemas.microsoft.com/office/drawing/2014/main" id="{190BC45A-8206-14DC-39CD-511C84085114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HTMLTextArea3">
            <a:extLst>
              <a:ext uri="{FF2B5EF4-FFF2-40B4-BE49-F238E27FC236}">
                <a16:creationId xmlns:a16="http://schemas.microsoft.com/office/drawing/2014/main" id="{37EC9C98-A985-FE1E-E395-9AD9E9466787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5088" cy="4492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13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2665674" y="170880"/>
            <a:ext cx="3465745" cy="15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DESAFIO:</a:t>
            </a: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1539849" y="1405056"/>
            <a:ext cx="6064301" cy="32248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6AF01F-3334-4C2D-A68A-18FAF350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91" y="1699923"/>
            <a:ext cx="5647816" cy="26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1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69578"/>
            <a:ext cx="4743313" cy="32544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719998" y="1597396"/>
            <a:ext cx="3536691" cy="221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Você consegue encontrar uma alavanca em cima de uns livros, então a pressione.</a:t>
            </a: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19998" y="-120895"/>
            <a:ext cx="3465745" cy="15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DESAFIO: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3CB37E-3665-962B-185D-82C98EE5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21" y="1146500"/>
            <a:ext cx="4402244" cy="28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5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/>
          <p:nvPr/>
        </p:nvSpPr>
        <p:spPr>
          <a:xfrm>
            <a:off x="1424975" y="3691275"/>
            <a:ext cx="1047900" cy="104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40"/>
          <p:cNvGrpSpPr/>
          <p:nvPr/>
        </p:nvGrpSpPr>
        <p:grpSpPr>
          <a:xfrm>
            <a:off x="3448455" y="73721"/>
            <a:ext cx="1993739" cy="2165523"/>
            <a:chOff x="3174850" y="277550"/>
            <a:chExt cx="1618426" cy="1757873"/>
          </a:xfrm>
        </p:grpSpPr>
        <p:sp>
          <p:nvSpPr>
            <p:cNvPr id="406" name="Google Shape;406;p40"/>
            <p:cNvSpPr/>
            <p:nvPr/>
          </p:nvSpPr>
          <p:spPr>
            <a:xfrm>
              <a:off x="3354838" y="287259"/>
              <a:ext cx="1428458" cy="1738048"/>
            </a:xfrm>
            <a:custGeom>
              <a:avLst/>
              <a:gdLst/>
              <a:ahLst/>
              <a:cxnLst/>
              <a:rect l="l" t="t" r="r" b="b"/>
              <a:pathLst>
                <a:path w="21040" h="25600" extrusionOk="0">
                  <a:moveTo>
                    <a:pt x="7726" y="0"/>
                  </a:moveTo>
                  <a:cubicBezTo>
                    <a:pt x="6292" y="2781"/>
                    <a:pt x="4997" y="5649"/>
                    <a:pt x="3841" y="8560"/>
                  </a:cubicBezTo>
                  <a:cubicBezTo>
                    <a:pt x="2129" y="12887"/>
                    <a:pt x="0" y="17954"/>
                    <a:pt x="3181" y="22151"/>
                  </a:cubicBezTo>
                  <a:cubicBezTo>
                    <a:pt x="4926" y="24461"/>
                    <a:pt x="7755" y="25599"/>
                    <a:pt x="10588" y="25599"/>
                  </a:cubicBezTo>
                  <a:cubicBezTo>
                    <a:pt x="11240" y="25599"/>
                    <a:pt x="11892" y="25539"/>
                    <a:pt x="12532" y="25419"/>
                  </a:cubicBezTo>
                  <a:cubicBezTo>
                    <a:pt x="17589" y="24463"/>
                    <a:pt x="21039" y="19831"/>
                    <a:pt x="20135" y="15025"/>
                  </a:cubicBezTo>
                  <a:cubicBezTo>
                    <a:pt x="20005" y="14313"/>
                    <a:pt x="19771" y="13600"/>
                    <a:pt x="19440" y="12887"/>
                  </a:cubicBezTo>
                  <a:cubicBezTo>
                    <a:pt x="18119" y="10072"/>
                    <a:pt x="15738" y="7847"/>
                    <a:pt x="13609" y="5640"/>
                  </a:cubicBezTo>
                  <a:cubicBezTo>
                    <a:pt x="11732" y="3685"/>
                    <a:pt x="9768" y="1790"/>
                    <a:pt x="7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3348931" y="277550"/>
              <a:ext cx="1444345" cy="1757873"/>
            </a:xfrm>
            <a:custGeom>
              <a:avLst/>
              <a:gdLst/>
              <a:ahLst/>
              <a:cxnLst/>
              <a:rect l="l" t="t" r="r" b="b"/>
              <a:pathLst>
                <a:path w="21274" h="25892" extrusionOk="0">
                  <a:moveTo>
                    <a:pt x="7865" y="378"/>
                  </a:moveTo>
                  <a:cubicBezTo>
                    <a:pt x="9751" y="2037"/>
                    <a:pt x="11628" y="3845"/>
                    <a:pt x="13592" y="5887"/>
                  </a:cubicBezTo>
                  <a:cubicBezTo>
                    <a:pt x="13870" y="6174"/>
                    <a:pt x="14148" y="6461"/>
                    <a:pt x="14426" y="6748"/>
                  </a:cubicBezTo>
                  <a:cubicBezTo>
                    <a:pt x="16312" y="8668"/>
                    <a:pt x="18259" y="10667"/>
                    <a:pt x="19397" y="13091"/>
                  </a:cubicBezTo>
                  <a:cubicBezTo>
                    <a:pt x="19718" y="13778"/>
                    <a:pt x="19944" y="14482"/>
                    <a:pt x="20083" y="15194"/>
                  </a:cubicBezTo>
                  <a:cubicBezTo>
                    <a:pt x="20961" y="19887"/>
                    <a:pt x="17607" y="24475"/>
                    <a:pt x="12593" y="25423"/>
                  </a:cubicBezTo>
                  <a:cubicBezTo>
                    <a:pt x="11946" y="25544"/>
                    <a:pt x="11300" y="25604"/>
                    <a:pt x="10662" y="25604"/>
                  </a:cubicBezTo>
                  <a:cubicBezTo>
                    <a:pt x="7748" y="25604"/>
                    <a:pt x="5021" y="24368"/>
                    <a:pt x="3381" y="22207"/>
                  </a:cubicBezTo>
                  <a:cubicBezTo>
                    <a:pt x="331" y="18175"/>
                    <a:pt x="2251" y="13343"/>
                    <a:pt x="3937" y="9085"/>
                  </a:cubicBezTo>
                  <a:lnTo>
                    <a:pt x="4067" y="8764"/>
                  </a:lnTo>
                  <a:cubicBezTo>
                    <a:pt x="5215" y="5861"/>
                    <a:pt x="6492" y="3037"/>
                    <a:pt x="7865" y="378"/>
                  </a:cubicBezTo>
                  <a:close/>
                  <a:moveTo>
                    <a:pt x="7821" y="1"/>
                  </a:moveTo>
                  <a:cubicBezTo>
                    <a:pt x="7809" y="1"/>
                    <a:pt x="7798" y="2"/>
                    <a:pt x="7787" y="4"/>
                  </a:cubicBezTo>
                  <a:cubicBezTo>
                    <a:pt x="7743" y="13"/>
                    <a:pt x="7709" y="39"/>
                    <a:pt x="7691" y="73"/>
                  </a:cubicBezTo>
                  <a:cubicBezTo>
                    <a:pt x="6283" y="2802"/>
                    <a:pt x="4971" y="5687"/>
                    <a:pt x="3798" y="8651"/>
                  </a:cubicBezTo>
                  <a:lnTo>
                    <a:pt x="3668" y="8972"/>
                  </a:lnTo>
                  <a:cubicBezTo>
                    <a:pt x="1947" y="13309"/>
                    <a:pt x="0" y="18219"/>
                    <a:pt x="3155" y="22381"/>
                  </a:cubicBezTo>
                  <a:cubicBezTo>
                    <a:pt x="4841" y="24614"/>
                    <a:pt x="7657" y="25892"/>
                    <a:pt x="10655" y="25892"/>
                  </a:cubicBezTo>
                  <a:cubicBezTo>
                    <a:pt x="11315" y="25892"/>
                    <a:pt x="11984" y="25831"/>
                    <a:pt x="12653" y="25701"/>
                  </a:cubicBezTo>
                  <a:cubicBezTo>
                    <a:pt x="17815" y="24727"/>
                    <a:pt x="21274" y="19991"/>
                    <a:pt x="20362" y="15134"/>
                  </a:cubicBezTo>
                  <a:cubicBezTo>
                    <a:pt x="20231" y="14404"/>
                    <a:pt x="19988" y="13674"/>
                    <a:pt x="19658" y="12970"/>
                  </a:cubicBezTo>
                  <a:cubicBezTo>
                    <a:pt x="18493" y="10493"/>
                    <a:pt x="16538" y="8486"/>
                    <a:pt x="14635" y="6548"/>
                  </a:cubicBezTo>
                  <a:cubicBezTo>
                    <a:pt x="14357" y="6252"/>
                    <a:pt x="14079" y="5965"/>
                    <a:pt x="13800" y="5679"/>
                  </a:cubicBezTo>
                  <a:cubicBezTo>
                    <a:pt x="11784" y="3584"/>
                    <a:pt x="9855" y="1742"/>
                    <a:pt x="7909" y="30"/>
                  </a:cubicBezTo>
                  <a:cubicBezTo>
                    <a:pt x="7889" y="10"/>
                    <a:pt x="7855" y="1"/>
                    <a:pt x="7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3678151" y="1530013"/>
              <a:ext cx="232532" cy="79298"/>
            </a:xfrm>
            <a:custGeom>
              <a:avLst/>
              <a:gdLst/>
              <a:ahLst/>
              <a:cxnLst/>
              <a:rect l="l" t="t" r="r" b="b"/>
              <a:pathLst>
                <a:path w="3425" h="1168" extrusionOk="0">
                  <a:moveTo>
                    <a:pt x="2489" y="1"/>
                  </a:moveTo>
                  <a:cubicBezTo>
                    <a:pt x="2230" y="1"/>
                    <a:pt x="1932" y="28"/>
                    <a:pt x="1617" y="84"/>
                  </a:cubicBezTo>
                  <a:cubicBezTo>
                    <a:pt x="705" y="249"/>
                    <a:pt x="1" y="606"/>
                    <a:pt x="53" y="884"/>
                  </a:cubicBezTo>
                  <a:cubicBezTo>
                    <a:pt x="87" y="1067"/>
                    <a:pt x="438" y="1167"/>
                    <a:pt x="934" y="1167"/>
                  </a:cubicBezTo>
                  <a:cubicBezTo>
                    <a:pt x="1191" y="1167"/>
                    <a:pt x="1488" y="1140"/>
                    <a:pt x="1799" y="1084"/>
                  </a:cubicBezTo>
                  <a:cubicBezTo>
                    <a:pt x="2721" y="919"/>
                    <a:pt x="3425" y="554"/>
                    <a:pt x="3372" y="284"/>
                  </a:cubicBezTo>
                  <a:cubicBezTo>
                    <a:pt x="3338" y="101"/>
                    <a:pt x="2987" y="1"/>
                    <a:pt x="2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3666337" y="1519761"/>
              <a:ext cx="256158" cy="99802"/>
            </a:xfrm>
            <a:custGeom>
              <a:avLst/>
              <a:gdLst/>
              <a:ahLst/>
              <a:cxnLst/>
              <a:rect l="l" t="t" r="r" b="b"/>
              <a:pathLst>
                <a:path w="3773" h="1470" extrusionOk="0">
                  <a:moveTo>
                    <a:pt x="2662" y="299"/>
                  </a:moveTo>
                  <a:cubicBezTo>
                    <a:pt x="3124" y="299"/>
                    <a:pt x="3387" y="392"/>
                    <a:pt x="3399" y="461"/>
                  </a:cubicBezTo>
                  <a:cubicBezTo>
                    <a:pt x="3416" y="557"/>
                    <a:pt x="2929" y="904"/>
                    <a:pt x="1947" y="1087"/>
                  </a:cubicBezTo>
                  <a:cubicBezTo>
                    <a:pt x="1620" y="1148"/>
                    <a:pt x="1338" y="1171"/>
                    <a:pt x="1107" y="1171"/>
                  </a:cubicBezTo>
                  <a:cubicBezTo>
                    <a:pt x="645" y="1171"/>
                    <a:pt x="386" y="1078"/>
                    <a:pt x="374" y="1009"/>
                  </a:cubicBezTo>
                  <a:cubicBezTo>
                    <a:pt x="357" y="904"/>
                    <a:pt x="844" y="557"/>
                    <a:pt x="1826" y="383"/>
                  </a:cubicBezTo>
                  <a:cubicBezTo>
                    <a:pt x="2150" y="322"/>
                    <a:pt x="2431" y="299"/>
                    <a:pt x="2662" y="299"/>
                  </a:cubicBezTo>
                  <a:close/>
                  <a:moveTo>
                    <a:pt x="2673" y="1"/>
                  </a:moveTo>
                  <a:cubicBezTo>
                    <a:pt x="2386" y="1"/>
                    <a:pt x="2069" y="33"/>
                    <a:pt x="1765" y="88"/>
                  </a:cubicBezTo>
                  <a:cubicBezTo>
                    <a:pt x="896" y="244"/>
                    <a:pt x="1" y="618"/>
                    <a:pt x="79" y="1061"/>
                  </a:cubicBezTo>
                  <a:cubicBezTo>
                    <a:pt x="136" y="1356"/>
                    <a:pt x="569" y="1469"/>
                    <a:pt x="1105" y="1469"/>
                  </a:cubicBezTo>
                  <a:cubicBezTo>
                    <a:pt x="1391" y="1469"/>
                    <a:pt x="1706" y="1437"/>
                    <a:pt x="2008" y="1382"/>
                  </a:cubicBezTo>
                  <a:cubicBezTo>
                    <a:pt x="2877" y="1226"/>
                    <a:pt x="3772" y="852"/>
                    <a:pt x="3694" y="400"/>
                  </a:cubicBezTo>
                  <a:cubicBezTo>
                    <a:pt x="3638" y="112"/>
                    <a:pt x="3206" y="1"/>
                    <a:pt x="2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4325388" y="1411740"/>
              <a:ext cx="231921" cy="79570"/>
            </a:xfrm>
            <a:custGeom>
              <a:avLst/>
              <a:gdLst/>
              <a:ahLst/>
              <a:cxnLst/>
              <a:rect l="l" t="t" r="r" b="b"/>
              <a:pathLst>
                <a:path w="3416" h="1172" extrusionOk="0">
                  <a:moveTo>
                    <a:pt x="2489" y="1"/>
                  </a:moveTo>
                  <a:cubicBezTo>
                    <a:pt x="2230" y="1"/>
                    <a:pt x="1931" y="29"/>
                    <a:pt x="1617" y="88"/>
                  </a:cubicBezTo>
                  <a:cubicBezTo>
                    <a:pt x="705" y="253"/>
                    <a:pt x="1" y="610"/>
                    <a:pt x="53" y="888"/>
                  </a:cubicBezTo>
                  <a:cubicBezTo>
                    <a:pt x="87" y="1071"/>
                    <a:pt x="438" y="1171"/>
                    <a:pt x="934" y="1171"/>
                  </a:cubicBezTo>
                  <a:cubicBezTo>
                    <a:pt x="1191" y="1171"/>
                    <a:pt x="1488" y="1144"/>
                    <a:pt x="1800" y="1088"/>
                  </a:cubicBezTo>
                  <a:cubicBezTo>
                    <a:pt x="2721" y="923"/>
                    <a:pt x="3416" y="558"/>
                    <a:pt x="3364" y="280"/>
                  </a:cubicBezTo>
                  <a:cubicBezTo>
                    <a:pt x="3335" y="103"/>
                    <a:pt x="2985" y="1"/>
                    <a:pt x="2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313574" y="1401488"/>
              <a:ext cx="256158" cy="99938"/>
            </a:xfrm>
            <a:custGeom>
              <a:avLst/>
              <a:gdLst/>
              <a:ahLst/>
              <a:cxnLst/>
              <a:rect l="l" t="t" r="r" b="b"/>
              <a:pathLst>
                <a:path w="3773" h="1472" extrusionOk="0">
                  <a:moveTo>
                    <a:pt x="2662" y="303"/>
                  </a:moveTo>
                  <a:cubicBezTo>
                    <a:pt x="3122" y="303"/>
                    <a:pt x="3379" y="393"/>
                    <a:pt x="3390" y="457"/>
                  </a:cubicBezTo>
                  <a:cubicBezTo>
                    <a:pt x="3416" y="561"/>
                    <a:pt x="2929" y="908"/>
                    <a:pt x="1948" y="1091"/>
                  </a:cubicBezTo>
                  <a:cubicBezTo>
                    <a:pt x="1620" y="1152"/>
                    <a:pt x="1338" y="1175"/>
                    <a:pt x="1107" y="1175"/>
                  </a:cubicBezTo>
                  <a:cubicBezTo>
                    <a:pt x="645" y="1175"/>
                    <a:pt x="386" y="1082"/>
                    <a:pt x="375" y="1013"/>
                  </a:cubicBezTo>
                  <a:cubicBezTo>
                    <a:pt x="357" y="908"/>
                    <a:pt x="835" y="561"/>
                    <a:pt x="1817" y="387"/>
                  </a:cubicBezTo>
                  <a:cubicBezTo>
                    <a:pt x="2147" y="326"/>
                    <a:pt x="2430" y="303"/>
                    <a:pt x="2662" y="303"/>
                  </a:cubicBezTo>
                  <a:close/>
                  <a:moveTo>
                    <a:pt x="2671" y="1"/>
                  </a:moveTo>
                  <a:cubicBezTo>
                    <a:pt x="2385" y="1"/>
                    <a:pt x="2069" y="34"/>
                    <a:pt x="1765" y="92"/>
                  </a:cubicBezTo>
                  <a:cubicBezTo>
                    <a:pt x="896" y="248"/>
                    <a:pt x="1" y="622"/>
                    <a:pt x="79" y="1065"/>
                  </a:cubicBezTo>
                  <a:cubicBezTo>
                    <a:pt x="131" y="1356"/>
                    <a:pt x="569" y="1471"/>
                    <a:pt x="1110" y="1471"/>
                  </a:cubicBezTo>
                  <a:cubicBezTo>
                    <a:pt x="1392" y="1471"/>
                    <a:pt x="1702" y="1440"/>
                    <a:pt x="2000" y="1386"/>
                  </a:cubicBezTo>
                  <a:cubicBezTo>
                    <a:pt x="2869" y="1230"/>
                    <a:pt x="3772" y="856"/>
                    <a:pt x="3686" y="404"/>
                  </a:cubicBezTo>
                  <a:cubicBezTo>
                    <a:pt x="3635" y="116"/>
                    <a:pt x="3205" y="1"/>
                    <a:pt x="2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3708839" y="1282196"/>
              <a:ext cx="254936" cy="223909"/>
            </a:xfrm>
            <a:custGeom>
              <a:avLst/>
              <a:gdLst/>
              <a:ahLst/>
              <a:cxnLst/>
              <a:rect l="l" t="t" r="r" b="b"/>
              <a:pathLst>
                <a:path w="3755" h="3298" extrusionOk="0">
                  <a:moveTo>
                    <a:pt x="1875" y="0"/>
                  </a:moveTo>
                  <a:cubicBezTo>
                    <a:pt x="1649" y="0"/>
                    <a:pt x="1420" y="47"/>
                    <a:pt x="1200" y="145"/>
                  </a:cubicBezTo>
                  <a:cubicBezTo>
                    <a:pt x="374" y="519"/>
                    <a:pt x="0" y="1492"/>
                    <a:pt x="374" y="2327"/>
                  </a:cubicBezTo>
                  <a:cubicBezTo>
                    <a:pt x="649" y="2934"/>
                    <a:pt x="1249" y="3297"/>
                    <a:pt x="1880" y="3297"/>
                  </a:cubicBezTo>
                  <a:cubicBezTo>
                    <a:pt x="2106" y="3297"/>
                    <a:pt x="2335" y="3251"/>
                    <a:pt x="2555" y="3152"/>
                  </a:cubicBezTo>
                  <a:cubicBezTo>
                    <a:pt x="3381" y="2778"/>
                    <a:pt x="3755" y="1805"/>
                    <a:pt x="3381" y="971"/>
                  </a:cubicBezTo>
                  <a:cubicBezTo>
                    <a:pt x="3106" y="363"/>
                    <a:pt x="2506" y="0"/>
                    <a:pt x="1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4206233" y="1191284"/>
              <a:ext cx="254936" cy="223909"/>
            </a:xfrm>
            <a:custGeom>
              <a:avLst/>
              <a:gdLst/>
              <a:ahLst/>
              <a:cxnLst/>
              <a:rect l="l" t="t" r="r" b="b"/>
              <a:pathLst>
                <a:path w="3755" h="3298" extrusionOk="0">
                  <a:moveTo>
                    <a:pt x="1875" y="1"/>
                  </a:moveTo>
                  <a:cubicBezTo>
                    <a:pt x="1649" y="1"/>
                    <a:pt x="1420" y="47"/>
                    <a:pt x="1200" y="146"/>
                  </a:cubicBezTo>
                  <a:cubicBezTo>
                    <a:pt x="374" y="520"/>
                    <a:pt x="0" y="1493"/>
                    <a:pt x="374" y="2327"/>
                  </a:cubicBezTo>
                  <a:cubicBezTo>
                    <a:pt x="649" y="2935"/>
                    <a:pt x="1249" y="3298"/>
                    <a:pt x="1880" y="3298"/>
                  </a:cubicBezTo>
                  <a:cubicBezTo>
                    <a:pt x="2105" y="3298"/>
                    <a:pt x="2335" y="3251"/>
                    <a:pt x="2555" y="3153"/>
                  </a:cubicBezTo>
                  <a:cubicBezTo>
                    <a:pt x="3381" y="2779"/>
                    <a:pt x="3754" y="1806"/>
                    <a:pt x="3381" y="972"/>
                  </a:cubicBezTo>
                  <a:cubicBezTo>
                    <a:pt x="3106" y="364"/>
                    <a:pt x="250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3745977" y="1167317"/>
              <a:ext cx="126348" cy="51598"/>
            </a:xfrm>
            <a:custGeom>
              <a:avLst/>
              <a:gdLst/>
              <a:ahLst/>
              <a:cxnLst/>
              <a:rect l="l" t="t" r="r" b="b"/>
              <a:pathLst>
                <a:path w="1861" h="760" extrusionOk="0">
                  <a:moveTo>
                    <a:pt x="1071" y="1"/>
                  </a:moveTo>
                  <a:cubicBezTo>
                    <a:pt x="711" y="1"/>
                    <a:pt x="373" y="170"/>
                    <a:pt x="62" y="508"/>
                  </a:cubicBezTo>
                  <a:cubicBezTo>
                    <a:pt x="1" y="569"/>
                    <a:pt x="10" y="664"/>
                    <a:pt x="70" y="716"/>
                  </a:cubicBezTo>
                  <a:cubicBezTo>
                    <a:pt x="105" y="751"/>
                    <a:pt x="149" y="760"/>
                    <a:pt x="192" y="760"/>
                  </a:cubicBezTo>
                  <a:cubicBezTo>
                    <a:pt x="227" y="751"/>
                    <a:pt x="253" y="734"/>
                    <a:pt x="279" y="708"/>
                  </a:cubicBezTo>
                  <a:cubicBezTo>
                    <a:pt x="457" y="517"/>
                    <a:pt x="709" y="303"/>
                    <a:pt x="1064" y="303"/>
                  </a:cubicBezTo>
                  <a:cubicBezTo>
                    <a:pt x="1228" y="303"/>
                    <a:pt x="1414" y="349"/>
                    <a:pt x="1626" y="464"/>
                  </a:cubicBezTo>
                  <a:cubicBezTo>
                    <a:pt x="1647" y="475"/>
                    <a:pt x="1669" y="480"/>
                    <a:pt x="1691" y="480"/>
                  </a:cubicBezTo>
                  <a:cubicBezTo>
                    <a:pt x="1744" y="480"/>
                    <a:pt x="1795" y="452"/>
                    <a:pt x="1826" y="403"/>
                  </a:cubicBezTo>
                  <a:cubicBezTo>
                    <a:pt x="1861" y="325"/>
                    <a:pt x="1835" y="238"/>
                    <a:pt x="1765" y="195"/>
                  </a:cubicBezTo>
                  <a:cubicBezTo>
                    <a:pt x="1526" y="65"/>
                    <a:pt x="1294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4236310" y="1077763"/>
              <a:ext cx="126348" cy="51666"/>
            </a:xfrm>
            <a:custGeom>
              <a:avLst/>
              <a:gdLst/>
              <a:ahLst/>
              <a:cxnLst/>
              <a:rect l="l" t="t" r="r" b="b"/>
              <a:pathLst>
                <a:path w="1861" h="761" extrusionOk="0">
                  <a:moveTo>
                    <a:pt x="1056" y="1"/>
                  </a:moveTo>
                  <a:cubicBezTo>
                    <a:pt x="698" y="1"/>
                    <a:pt x="362" y="170"/>
                    <a:pt x="53" y="506"/>
                  </a:cubicBezTo>
                  <a:cubicBezTo>
                    <a:pt x="0" y="567"/>
                    <a:pt x="0" y="662"/>
                    <a:pt x="61" y="723"/>
                  </a:cubicBezTo>
                  <a:cubicBezTo>
                    <a:pt x="90" y="745"/>
                    <a:pt x="130" y="760"/>
                    <a:pt x="168" y="760"/>
                  </a:cubicBezTo>
                  <a:cubicBezTo>
                    <a:pt x="176" y="760"/>
                    <a:pt x="184" y="759"/>
                    <a:pt x="192" y="758"/>
                  </a:cubicBezTo>
                  <a:cubicBezTo>
                    <a:pt x="218" y="749"/>
                    <a:pt x="253" y="740"/>
                    <a:pt x="270" y="714"/>
                  </a:cubicBezTo>
                  <a:cubicBezTo>
                    <a:pt x="448" y="518"/>
                    <a:pt x="700" y="301"/>
                    <a:pt x="1056" y="301"/>
                  </a:cubicBezTo>
                  <a:cubicBezTo>
                    <a:pt x="1220" y="301"/>
                    <a:pt x="1406" y="347"/>
                    <a:pt x="1617" y="462"/>
                  </a:cubicBezTo>
                  <a:cubicBezTo>
                    <a:pt x="1640" y="477"/>
                    <a:pt x="1665" y="483"/>
                    <a:pt x="1690" y="483"/>
                  </a:cubicBezTo>
                  <a:cubicBezTo>
                    <a:pt x="1742" y="483"/>
                    <a:pt x="1793" y="454"/>
                    <a:pt x="1817" y="402"/>
                  </a:cubicBezTo>
                  <a:cubicBezTo>
                    <a:pt x="1860" y="332"/>
                    <a:pt x="1834" y="236"/>
                    <a:pt x="1756" y="202"/>
                  </a:cubicBezTo>
                  <a:cubicBezTo>
                    <a:pt x="1514" y="67"/>
                    <a:pt x="1281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3976682" y="1380576"/>
              <a:ext cx="251406" cy="121935"/>
            </a:xfrm>
            <a:custGeom>
              <a:avLst/>
              <a:gdLst/>
              <a:ahLst/>
              <a:cxnLst/>
              <a:rect l="l" t="t" r="r" b="b"/>
              <a:pathLst>
                <a:path w="3703" h="1796" extrusionOk="0">
                  <a:moveTo>
                    <a:pt x="3141" y="1"/>
                  </a:moveTo>
                  <a:cubicBezTo>
                    <a:pt x="3001" y="1"/>
                    <a:pt x="2863" y="60"/>
                    <a:pt x="2764" y="174"/>
                  </a:cubicBezTo>
                  <a:cubicBezTo>
                    <a:pt x="2407" y="582"/>
                    <a:pt x="2000" y="782"/>
                    <a:pt x="1550" y="782"/>
                  </a:cubicBezTo>
                  <a:cubicBezTo>
                    <a:pt x="1541" y="782"/>
                    <a:pt x="1531" y="782"/>
                    <a:pt x="1522" y="782"/>
                  </a:cubicBezTo>
                  <a:cubicBezTo>
                    <a:pt x="1469" y="782"/>
                    <a:pt x="1417" y="773"/>
                    <a:pt x="1374" y="773"/>
                  </a:cubicBezTo>
                  <a:cubicBezTo>
                    <a:pt x="1191" y="739"/>
                    <a:pt x="991" y="678"/>
                    <a:pt x="800" y="582"/>
                  </a:cubicBezTo>
                  <a:cubicBezTo>
                    <a:pt x="731" y="551"/>
                    <a:pt x="659" y="537"/>
                    <a:pt x="587" y="537"/>
                  </a:cubicBezTo>
                  <a:cubicBezTo>
                    <a:pt x="396" y="537"/>
                    <a:pt x="211" y="640"/>
                    <a:pt x="122" y="817"/>
                  </a:cubicBezTo>
                  <a:cubicBezTo>
                    <a:pt x="1" y="1069"/>
                    <a:pt x="114" y="1373"/>
                    <a:pt x="357" y="1495"/>
                  </a:cubicBezTo>
                  <a:cubicBezTo>
                    <a:pt x="374" y="1503"/>
                    <a:pt x="383" y="1503"/>
                    <a:pt x="392" y="1512"/>
                  </a:cubicBezTo>
                  <a:cubicBezTo>
                    <a:pt x="409" y="1521"/>
                    <a:pt x="522" y="1581"/>
                    <a:pt x="705" y="1642"/>
                  </a:cubicBezTo>
                  <a:cubicBezTo>
                    <a:pt x="835" y="1686"/>
                    <a:pt x="1000" y="1738"/>
                    <a:pt x="1191" y="1764"/>
                  </a:cubicBezTo>
                  <a:cubicBezTo>
                    <a:pt x="1330" y="1786"/>
                    <a:pt x="1463" y="1796"/>
                    <a:pt x="1590" y="1796"/>
                  </a:cubicBezTo>
                  <a:cubicBezTo>
                    <a:pt x="1862" y="1796"/>
                    <a:pt x="2108" y="1751"/>
                    <a:pt x="2321" y="1686"/>
                  </a:cubicBezTo>
                  <a:cubicBezTo>
                    <a:pt x="2443" y="1642"/>
                    <a:pt x="2556" y="1599"/>
                    <a:pt x="2651" y="1547"/>
                  </a:cubicBezTo>
                  <a:cubicBezTo>
                    <a:pt x="2799" y="1477"/>
                    <a:pt x="2938" y="1390"/>
                    <a:pt x="3068" y="1295"/>
                  </a:cubicBezTo>
                  <a:cubicBezTo>
                    <a:pt x="3173" y="1216"/>
                    <a:pt x="3268" y="1138"/>
                    <a:pt x="3355" y="1051"/>
                  </a:cubicBezTo>
                  <a:cubicBezTo>
                    <a:pt x="3399" y="1008"/>
                    <a:pt x="3442" y="956"/>
                    <a:pt x="3486" y="904"/>
                  </a:cubicBezTo>
                  <a:cubicBezTo>
                    <a:pt x="3520" y="869"/>
                    <a:pt x="3538" y="825"/>
                    <a:pt x="3564" y="782"/>
                  </a:cubicBezTo>
                  <a:cubicBezTo>
                    <a:pt x="3703" y="573"/>
                    <a:pt x="3668" y="295"/>
                    <a:pt x="3477" y="130"/>
                  </a:cubicBezTo>
                  <a:cubicBezTo>
                    <a:pt x="3378" y="43"/>
                    <a:pt x="3259" y="1"/>
                    <a:pt x="3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3970232" y="1370460"/>
              <a:ext cx="269058" cy="142099"/>
            </a:xfrm>
            <a:custGeom>
              <a:avLst/>
              <a:gdLst/>
              <a:ahLst/>
              <a:cxnLst/>
              <a:rect l="l" t="t" r="r" b="b"/>
              <a:pathLst>
                <a:path w="3963" h="2093" extrusionOk="0">
                  <a:moveTo>
                    <a:pt x="3248" y="304"/>
                  </a:moveTo>
                  <a:cubicBezTo>
                    <a:pt x="3326" y="304"/>
                    <a:pt x="3407" y="331"/>
                    <a:pt x="3468" y="392"/>
                  </a:cubicBezTo>
                  <a:cubicBezTo>
                    <a:pt x="3598" y="505"/>
                    <a:pt x="3633" y="705"/>
                    <a:pt x="3537" y="844"/>
                  </a:cubicBezTo>
                  <a:cubicBezTo>
                    <a:pt x="3520" y="861"/>
                    <a:pt x="3511" y="888"/>
                    <a:pt x="3502" y="905"/>
                  </a:cubicBezTo>
                  <a:cubicBezTo>
                    <a:pt x="3485" y="922"/>
                    <a:pt x="3476" y="940"/>
                    <a:pt x="3459" y="966"/>
                  </a:cubicBezTo>
                  <a:cubicBezTo>
                    <a:pt x="3442" y="992"/>
                    <a:pt x="3415" y="1018"/>
                    <a:pt x="3389" y="1044"/>
                  </a:cubicBezTo>
                  <a:lnTo>
                    <a:pt x="2851" y="540"/>
                  </a:lnTo>
                  <a:cubicBezTo>
                    <a:pt x="2894" y="505"/>
                    <a:pt x="2929" y="462"/>
                    <a:pt x="2972" y="427"/>
                  </a:cubicBezTo>
                  <a:cubicBezTo>
                    <a:pt x="3033" y="349"/>
                    <a:pt x="3120" y="305"/>
                    <a:pt x="3216" y="305"/>
                  </a:cubicBezTo>
                  <a:cubicBezTo>
                    <a:pt x="3226" y="304"/>
                    <a:pt x="3237" y="304"/>
                    <a:pt x="3248" y="304"/>
                  </a:cubicBezTo>
                  <a:close/>
                  <a:moveTo>
                    <a:pt x="684" y="835"/>
                  </a:moveTo>
                  <a:cubicBezTo>
                    <a:pt x="733" y="835"/>
                    <a:pt x="779" y="847"/>
                    <a:pt x="826" y="870"/>
                  </a:cubicBezTo>
                  <a:cubicBezTo>
                    <a:pt x="869" y="888"/>
                    <a:pt x="913" y="914"/>
                    <a:pt x="956" y="931"/>
                  </a:cubicBezTo>
                  <a:lnTo>
                    <a:pt x="713" y="1600"/>
                  </a:lnTo>
                  <a:cubicBezTo>
                    <a:pt x="626" y="1565"/>
                    <a:pt x="565" y="1531"/>
                    <a:pt x="556" y="1522"/>
                  </a:cubicBezTo>
                  <a:lnTo>
                    <a:pt x="522" y="1505"/>
                  </a:lnTo>
                  <a:cubicBezTo>
                    <a:pt x="435" y="1470"/>
                    <a:pt x="374" y="1392"/>
                    <a:pt x="339" y="1305"/>
                  </a:cubicBezTo>
                  <a:cubicBezTo>
                    <a:pt x="313" y="1218"/>
                    <a:pt x="313" y="1122"/>
                    <a:pt x="357" y="1035"/>
                  </a:cubicBezTo>
                  <a:cubicBezTo>
                    <a:pt x="409" y="931"/>
                    <a:pt x="504" y="861"/>
                    <a:pt x="609" y="844"/>
                  </a:cubicBezTo>
                  <a:cubicBezTo>
                    <a:pt x="635" y="838"/>
                    <a:pt x="660" y="835"/>
                    <a:pt x="684" y="835"/>
                  </a:cubicBezTo>
                  <a:close/>
                  <a:moveTo>
                    <a:pt x="2625" y="740"/>
                  </a:moveTo>
                  <a:lnTo>
                    <a:pt x="3172" y="1252"/>
                  </a:lnTo>
                  <a:cubicBezTo>
                    <a:pt x="3137" y="1270"/>
                    <a:pt x="3111" y="1296"/>
                    <a:pt x="3077" y="1322"/>
                  </a:cubicBezTo>
                  <a:cubicBezTo>
                    <a:pt x="2955" y="1418"/>
                    <a:pt x="2825" y="1496"/>
                    <a:pt x="2685" y="1565"/>
                  </a:cubicBezTo>
                  <a:cubicBezTo>
                    <a:pt x="2581" y="1609"/>
                    <a:pt x="2477" y="1652"/>
                    <a:pt x="2364" y="1687"/>
                  </a:cubicBezTo>
                  <a:cubicBezTo>
                    <a:pt x="2321" y="1704"/>
                    <a:pt x="2277" y="1713"/>
                    <a:pt x="2234" y="1722"/>
                  </a:cubicBezTo>
                  <a:lnTo>
                    <a:pt x="2121" y="1009"/>
                  </a:lnTo>
                  <a:cubicBezTo>
                    <a:pt x="2294" y="948"/>
                    <a:pt x="2468" y="861"/>
                    <a:pt x="2625" y="740"/>
                  </a:cubicBezTo>
                  <a:close/>
                  <a:moveTo>
                    <a:pt x="1243" y="1027"/>
                  </a:moveTo>
                  <a:cubicBezTo>
                    <a:pt x="1312" y="1044"/>
                    <a:pt x="1382" y="1061"/>
                    <a:pt x="1451" y="1070"/>
                  </a:cubicBezTo>
                  <a:cubicBezTo>
                    <a:pt x="1504" y="1070"/>
                    <a:pt x="1556" y="1079"/>
                    <a:pt x="1608" y="1079"/>
                  </a:cubicBezTo>
                  <a:cubicBezTo>
                    <a:pt x="1686" y="1079"/>
                    <a:pt x="1756" y="1079"/>
                    <a:pt x="1825" y="1070"/>
                  </a:cubicBezTo>
                  <a:lnTo>
                    <a:pt x="1938" y="1774"/>
                  </a:lnTo>
                  <a:cubicBezTo>
                    <a:pt x="1841" y="1786"/>
                    <a:pt x="1745" y="1792"/>
                    <a:pt x="1647" y="1792"/>
                  </a:cubicBezTo>
                  <a:cubicBezTo>
                    <a:pt x="1534" y="1792"/>
                    <a:pt x="1420" y="1784"/>
                    <a:pt x="1304" y="1765"/>
                  </a:cubicBezTo>
                  <a:cubicBezTo>
                    <a:pt x="1199" y="1748"/>
                    <a:pt x="1104" y="1722"/>
                    <a:pt x="1000" y="1696"/>
                  </a:cubicBezTo>
                  <a:lnTo>
                    <a:pt x="1243" y="1027"/>
                  </a:lnTo>
                  <a:close/>
                  <a:moveTo>
                    <a:pt x="3227" y="0"/>
                  </a:moveTo>
                  <a:cubicBezTo>
                    <a:pt x="3214" y="0"/>
                    <a:pt x="3202" y="0"/>
                    <a:pt x="3190" y="1"/>
                  </a:cubicBezTo>
                  <a:cubicBezTo>
                    <a:pt x="3016" y="18"/>
                    <a:pt x="2859" y="97"/>
                    <a:pt x="2746" y="227"/>
                  </a:cubicBezTo>
                  <a:cubicBezTo>
                    <a:pt x="2423" y="593"/>
                    <a:pt x="2050" y="784"/>
                    <a:pt x="1644" y="784"/>
                  </a:cubicBezTo>
                  <a:cubicBezTo>
                    <a:pt x="1635" y="784"/>
                    <a:pt x="1626" y="783"/>
                    <a:pt x="1617" y="783"/>
                  </a:cubicBezTo>
                  <a:cubicBezTo>
                    <a:pt x="1573" y="775"/>
                    <a:pt x="1530" y="775"/>
                    <a:pt x="1486" y="766"/>
                  </a:cubicBezTo>
                  <a:cubicBezTo>
                    <a:pt x="1321" y="748"/>
                    <a:pt x="1139" y="688"/>
                    <a:pt x="956" y="601"/>
                  </a:cubicBezTo>
                  <a:cubicBezTo>
                    <a:pt x="866" y="557"/>
                    <a:pt x="771" y="536"/>
                    <a:pt x="677" y="536"/>
                  </a:cubicBezTo>
                  <a:cubicBezTo>
                    <a:pt x="434" y="536"/>
                    <a:pt x="200" y="673"/>
                    <a:pt x="87" y="905"/>
                  </a:cubicBezTo>
                  <a:cubicBezTo>
                    <a:pt x="9" y="1061"/>
                    <a:pt x="0" y="1235"/>
                    <a:pt x="61" y="1400"/>
                  </a:cubicBezTo>
                  <a:cubicBezTo>
                    <a:pt x="113" y="1565"/>
                    <a:pt x="235" y="1704"/>
                    <a:pt x="391" y="1774"/>
                  </a:cubicBezTo>
                  <a:lnTo>
                    <a:pt x="409" y="1791"/>
                  </a:lnTo>
                  <a:cubicBezTo>
                    <a:pt x="435" y="1800"/>
                    <a:pt x="556" y="1869"/>
                    <a:pt x="748" y="1930"/>
                  </a:cubicBezTo>
                  <a:cubicBezTo>
                    <a:pt x="748" y="1939"/>
                    <a:pt x="756" y="1939"/>
                    <a:pt x="756" y="1939"/>
                  </a:cubicBezTo>
                  <a:cubicBezTo>
                    <a:pt x="765" y="1939"/>
                    <a:pt x="774" y="1939"/>
                    <a:pt x="782" y="1948"/>
                  </a:cubicBezTo>
                  <a:cubicBezTo>
                    <a:pt x="939" y="2000"/>
                    <a:pt x="1095" y="2035"/>
                    <a:pt x="1260" y="2061"/>
                  </a:cubicBezTo>
                  <a:cubicBezTo>
                    <a:pt x="1401" y="2081"/>
                    <a:pt x="1544" y="2092"/>
                    <a:pt x="1686" y="2092"/>
                  </a:cubicBezTo>
                  <a:cubicBezTo>
                    <a:pt x="1842" y="2092"/>
                    <a:pt x="1997" y="2079"/>
                    <a:pt x="2147" y="2052"/>
                  </a:cubicBezTo>
                  <a:cubicBezTo>
                    <a:pt x="2251" y="2035"/>
                    <a:pt x="2355" y="2009"/>
                    <a:pt x="2460" y="1974"/>
                  </a:cubicBezTo>
                  <a:cubicBezTo>
                    <a:pt x="2581" y="1939"/>
                    <a:pt x="2703" y="1887"/>
                    <a:pt x="2816" y="1835"/>
                  </a:cubicBezTo>
                  <a:cubicBezTo>
                    <a:pt x="2972" y="1757"/>
                    <a:pt x="3120" y="1670"/>
                    <a:pt x="3259" y="1565"/>
                  </a:cubicBezTo>
                  <a:cubicBezTo>
                    <a:pt x="3337" y="1505"/>
                    <a:pt x="3415" y="1435"/>
                    <a:pt x="3494" y="1365"/>
                  </a:cubicBezTo>
                  <a:cubicBezTo>
                    <a:pt x="3494" y="1365"/>
                    <a:pt x="3502" y="1357"/>
                    <a:pt x="3502" y="1357"/>
                  </a:cubicBezTo>
                  <a:cubicBezTo>
                    <a:pt x="3502" y="1357"/>
                    <a:pt x="3502" y="1348"/>
                    <a:pt x="3502" y="1348"/>
                  </a:cubicBezTo>
                  <a:cubicBezTo>
                    <a:pt x="3520" y="1339"/>
                    <a:pt x="3537" y="1322"/>
                    <a:pt x="3555" y="1305"/>
                  </a:cubicBezTo>
                  <a:cubicBezTo>
                    <a:pt x="3598" y="1270"/>
                    <a:pt x="3650" y="1209"/>
                    <a:pt x="3694" y="1148"/>
                  </a:cubicBezTo>
                  <a:cubicBezTo>
                    <a:pt x="3720" y="1122"/>
                    <a:pt x="3746" y="1087"/>
                    <a:pt x="3763" y="1053"/>
                  </a:cubicBezTo>
                  <a:cubicBezTo>
                    <a:pt x="3772" y="1035"/>
                    <a:pt x="3780" y="1027"/>
                    <a:pt x="3789" y="1009"/>
                  </a:cubicBezTo>
                  <a:cubicBezTo>
                    <a:pt x="3963" y="740"/>
                    <a:pt x="3911" y="375"/>
                    <a:pt x="3667" y="166"/>
                  </a:cubicBezTo>
                  <a:cubicBezTo>
                    <a:pt x="3546" y="53"/>
                    <a:pt x="3388" y="0"/>
                    <a:pt x="3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3710604" y="1271876"/>
              <a:ext cx="263830" cy="244209"/>
            </a:xfrm>
            <a:custGeom>
              <a:avLst/>
              <a:gdLst/>
              <a:ahLst/>
              <a:cxnLst/>
              <a:rect l="l" t="t" r="r" b="b"/>
              <a:pathLst>
                <a:path w="3886" h="3597" extrusionOk="0">
                  <a:moveTo>
                    <a:pt x="1061" y="523"/>
                  </a:moveTo>
                  <a:lnTo>
                    <a:pt x="2738" y="3009"/>
                  </a:lnTo>
                  <a:cubicBezTo>
                    <a:pt x="2480" y="3194"/>
                    <a:pt x="2167" y="3299"/>
                    <a:pt x="1847" y="3299"/>
                  </a:cubicBezTo>
                  <a:cubicBezTo>
                    <a:pt x="1672" y="3299"/>
                    <a:pt x="1494" y="3268"/>
                    <a:pt x="1321" y="3200"/>
                  </a:cubicBezTo>
                  <a:cubicBezTo>
                    <a:pt x="948" y="3061"/>
                    <a:pt x="652" y="2783"/>
                    <a:pt x="487" y="2418"/>
                  </a:cubicBezTo>
                  <a:cubicBezTo>
                    <a:pt x="322" y="2053"/>
                    <a:pt x="305" y="1644"/>
                    <a:pt x="452" y="1271"/>
                  </a:cubicBezTo>
                  <a:cubicBezTo>
                    <a:pt x="574" y="949"/>
                    <a:pt x="791" y="697"/>
                    <a:pt x="1061" y="523"/>
                  </a:cubicBezTo>
                  <a:close/>
                  <a:moveTo>
                    <a:pt x="1862" y="0"/>
                  </a:moveTo>
                  <a:cubicBezTo>
                    <a:pt x="1133" y="0"/>
                    <a:pt x="444" y="443"/>
                    <a:pt x="174" y="1158"/>
                  </a:cubicBezTo>
                  <a:cubicBezTo>
                    <a:pt x="1" y="1610"/>
                    <a:pt x="18" y="2096"/>
                    <a:pt x="209" y="2539"/>
                  </a:cubicBezTo>
                  <a:cubicBezTo>
                    <a:pt x="409" y="2974"/>
                    <a:pt x="765" y="3313"/>
                    <a:pt x="1217" y="3478"/>
                  </a:cubicBezTo>
                  <a:cubicBezTo>
                    <a:pt x="1422" y="3558"/>
                    <a:pt x="1635" y="3596"/>
                    <a:pt x="1845" y="3596"/>
                  </a:cubicBezTo>
                  <a:cubicBezTo>
                    <a:pt x="1956" y="3596"/>
                    <a:pt x="2065" y="3586"/>
                    <a:pt x="2173" y="3565"/>
                  </a:cubicBezTo>
                  <a:cubicBezTo>
                    <a:pt x="2773" y="3461"/>
                    <a:pt x="3303" y="3052"/>
                    <a:pt x="3537" y="2435"/>
                  </a:cubicBezTo>
                  <a:cubicBezTo>
                    <a:pt x="3885" y="1514"/>
                    <a:pt x="3416" y="471"/>
                    <a:pt x="2495" y="115"/>
                  </a:cubicBezTo>
                  <a:cubicBezTo>
                    <a:pt x="2286" y="37"/>
                    <a:pt x="2072" y="0"/>
                    <a:pt x="1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207998" y="1181236"/>
              <a:ext cx="251406" cy="244141"/>
            </a:xfrm>
            <a:custGeom>
              <a:avLst/>
              <a:gdLst/>
              <a:ahLst/>
              <a:cxnLst/>
              <a:rect l="l" t="t" r="r" b="b"/>
              <a:pathLst>
                <a:path w="3703" h="3596" extrusionOk="0">
                  <a:moveTo>
                    <a:pt x="1061" y="529"/>
                  </a:moveTo>
                  <a:lnTo>
                    <a:pt x="2738" y="3005"/>
                  </a:lnTo>
                  <a:cubicBezTo>
                    <a:pt x="2651" y="3066"/>
                    <a:pt x="2564" y="3118"/>
                    <a:pt x="2468" y="3162"/>
                  </a:cubicBezTo>
                  <a:cubicBezTo>
                    <a:pt x="2271" y="3251"/>
                    <a:pt x="2060" y="3297"/>
                    <a:pt x="1850" y="3297"/>
                  </a:cubicBezTo>
                  <a:cubicBezTo>
                    <a:pt x="1671" y="3297"/>
                    <a:pt x="1493" y="3264"/>
                    <a:pt x="1321" y="3197"/>
                  </a:cubicBezTo>
                  <a:cubicBezTo>
                    <a:pt x="948" y="3058"/>
                    <a:pt x="652" y="2779"/>
                    <a:pt x="487" y="2414"/>
                  </a:cubicBezTo>
                  <a:cubicBezTo>
                    <a:pt x="322" y="2049"/>
                    <a:pt x="305" y="1641"/>
                    <a:pt x="452" y="1267"/>
                  </a:cubicBezTo>
                  <a:cubicBezTo>
                    <a:pt x="565" y="954"/>
                    <a:pt x="782" y="694"/>
                    <a:pt x="1061" y="529"/>
                  </a:cubicBezTo>
                  <a:close/>
                  <a:moveTo>
                    <a:pt x="1850" y="0"/>
                  </a:moveTo>
                  <a:cubicBezTo>
                    <a:pt x="1600" y="0"/>
                    <a:pt x="1350" y="53"/>
                    <a:pt x="1113" y="155"/>
                  </a:cubicBezTo>
                  <a:cubicBezTo>
                    <a:pt x="678" y="355"/>
                    <a:pt x="339" y="711"/>
                    <a:pt x="174" y="1163"/>
                  </a:cubicBezTo>
                  <a:cubicBezTo>
                    <a:pt x="0" y="1606"/>
                    <a:pt x="18" y="2093"/>
                    <a:pt x="209" y="2536"/>
                  </a:cubicBezTo>
                  <a:cubicBezTo>
                    <a:pt x="409" y="2971"/>
                    <a:pt x="765" y="3310"/>
                    <a:pt x="1217" y="3475"/>
                  </a:cubicBezTo>
                  <a:cubicBezTo>
                    <a:pt x="1423" y="3557"/>
                    <a:pt x="1642" y="3596"/>
                    <a:pt x="1861" y="3596"/>
                  </a:cubicBezTo>
                  <a:cubicBezTo>
                    <a:pt x="1965" y="3596"/>
                    <a:pt x="2069" y="3587"/>
                    <a:pt x="2173" y="3570"/>
                  </a:cubicBezTo>
                  <a:cubicBezTo>
                    <a:pt x="2312" y="3544"/>
                    <a:pt x="2451" y="3501"/>
                    <a:pt x="2590" y="3440"/>
                  </a:cubicBezTo>
                  <a:cubicBezTo>
                    <a:pt x="3025" y="3240"/>
                    <a:pt x="3363" y="2884"/>
                    <a:pt x="3537" y="2432"/>
                  </a:cubicBezTo>
                  <a:cubicBezTo>
                    <a:pt x="3702" y="1989"/>
                    <a:pt x="3685" y="1502"/>
                    <a:pt x="3494" y="1059"/>
                  </a:cubicBezTo>
                  <a:cubicBezTo>
                    <a:pt x="3294" y="624"/>
                    <a:pt x="2938" y="285"/>
                    <a:pt x="2494" y="120"/>
                  </a:cubicBezTo>
                  <a:cubicBezTo>
                    <a:pt x="2285" y="40"/>
                    <a:pt x="2067" y="0"/>
                    <a:pt x="1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3184898" y="516134"/>
              <a:ext cx="700990" cy="712192"/>
            </a:xfrm>
            <a:custGeom>
              <a:avLst/>
              <a:gdLst/>
              <a:ahLst/>
              <a:cxnLst/>
              <a:rect l="l" t="t" r="r" b="b"/>
              <a:pathLst>
                <a:path w="10325" h="10490" extrusionOk="0">
                  <a:moveTo>
                    <a:pt x="6805" y="1"/>
                  </a:moveTo>
                  <a:lnTo>
                    <a:pt x="4893" y="2547"/>
                  </a:lnTo>
                  <a:lnTo>
                    <a:pt x="2208" y="844"/>
                  </a:lnTo>
                  <a:lnTo>
                    <a:pt x="2208" y="844"/>
                  </a:lnTo>
                  <a:lnTo>
                    <a:pt x="3007" y="3920"/>
                  </a:lnTo>
                  <a:lnTo>
                    <a:pt x="1" y="4954"/>
                  </a:lnTo>
                  <a:lnTo>
                    <a:pt x="2903" y="6249"/>
                  </a:lnTo>
                  <a:lnTo>
                    <a:pt x="1843" y="9247"/>
                  </a:lnTo>
                  <a:lnTo>
                    <a:pt x="4667" y="7787"/>
                  </a:lnTo>
                  <a:lnTo>
                    <a:pt x="6344" y="10490"/>
                  </a:lnTo>
                  <a:lnTo>
                    <a:pt x="6961" y="7370"/>
                  </a:lnTo>
                  <a:lnTo>
                    <a:pt x="10125" y="7735"/>
                  </a:lnTo>
                  <a:lnTo>
                    <a:pt x="8065" y="5310"/>
                  </a:lnTo>
                  <a:lnTo>
                    <a:pt x="10325" y="3077"/>
                  </a:lnTo>
                  <a:lnTo>
                    <a:pt x="7144" y="3164"/>
                  </a:lnTo>
                  <a:lnTo>
                    <a:pt x="68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3174850" y="506561"/>
              <a:ext cx="721629" cy="731202"/>
            </a:xfrm>
            <a:custGeom>
              <a:avLst/>
              <a:gdLst/>
              <a:ahLst/>
              <a:cxnLst/>
              <a:rect l="l" t="t" r="r" b="b"/>
              <a:pathLst>
                <a:path w="10629" h="10770" extrusionOk="0">
                  <a:moveTo>
                    <a:pt x="6849" y="524"/>
                  </a:moveTo>
                  <a:lnTo>
                    <a:pt x="7153" y="3322"/>
                  </a:lnTo>
                  <a:cubicBezTo>
                    <a:pt x="7162" y="3401"/>
                    <a:pt x="7222" y="3453"/>
                    <a:pt x="7301" y="3453"/>
                  </a:cubicBezTo>
                  <a:lnTo>
                    <a:pt x="10108" y="3366"/>
                  </a:lnTo>
                  <a:lnTo>
                    <a:pt x="8118" y="5347"/>
                  </a:lnTo>
                  <a:cubicBezTo>
                    <a:pt x="8057" y="5399"/>
                    <a:pt x="8057" y="5486"/>
                    <a:pt x="8109" y="5547"/>
                  </a:cubicBezTo>
                  <a:lnTo>
                    <a:pt x="9925" y="7694"/>
                  </a:lnTo>
                  <a:lnTo>
                    <a:pt x="7127" y="7363"/>
                  </a:lnTo>
                  <a:cubicBezTo>
                    <a:pt x="7121" y="7363"/>
                    <a:pt x="7116" y="7362"/>
                    <a:pt x="7110" y="7362"/>
                  </a:cubicBezTo>
                  <a:cubicBezTo>
                    <a:pt x="7040" y="7362"/>
                    <a:pt x="6987" y="7412"/>
                    <a:pt x="6970" y="7485"/>
                  </a:cubicBezTo>
                  <a:lnTo>
                    <a:pt x="6423" y="10240"/>
                  </a:lnTo>
                  <a:lnTo>
                    <a:pt x="4937" y="7850"/>
                  </a:lnTo>
                  <a:cubicBezTo>
                    <a:pt x="4911" y="7806"/>
                    <a:pt x="4859" y="7780"/>
                    <a:pt x="4815" y="7780"/>
                  </a:cubicBezTo>
                  <a:cubicBezTo>
                    <a:pt x="4789" y="7780"/>
                    <a:pt x="4772" y="7789"/>
                    <a:pt x="4746" y="7798"/>
                  </a:cubicBezTo>
                  <a:lnTo>
                    <a:pt x="2252" y="9093"/>
                  </a:lnTo>
                  <a:lnTo>
                    <a:pt x="3190" y="6442"/>
                  </a:lnTo>
                  <a:cubicBezTo>
                    <a:pt x="3216" y="6373"/>
                    <a:pt x="3181" y="6294"/>
                    <a:pt x="3112" y="6260"/>
                  </a:cubicBezTo>
                  <a:lnTo>
                    <a:pt x="548" y="5113"/>
                  </a:lnTo>
                  <a:lnTo>
                    <a:pt x="3208" y="4200"/>
                  </a:lnTo>
                  <a:cubicBezTo>
                    <a:pt x="3277" y="4174"/>
                    <a:pt x="3312" y="4096"/>
                    <a:pt x="3294" y="4026"/>
                  </a:cubicBezTo>
                  <a:lnTo>
                    <a:pt x="2591" y="1306"/>
                  </a:lnTo>
                  <a:lnTo>
                    <a:pt x="4963" y="2810"/>
                  </a:lnTo>
                  <a:cubicBezTo>
                    <a:pt x="4989" y="2826"/>
                    <a:pt x="5017" y="2834"/>
                    <a:pt x="5044" y="2834"/>
                  </a:cubicBezTo>
                  <a:cubicBezTo>
                    <a:pt x="5088" y="2834"/>
                    <a:pt x="5130" y="2813"/>
                    <a:pt x="5163" y="2775"/>
                  </a:cubicBezTo>
                  <a:lnTo>
                    <a:pt x="6849" y="524"/>
                  </a:lnTo>
                  <a:close/>
                  <a:moveTo>
                    <a:pt x="6966" y="1"/>
                  </a:moveTo>
                  <a:cubicBezTo>
                    <a:pt x="6916" y="1"/>
                    <a:pt x="6869" y="19"/>
                    <a:pt x="6840" y="55"/>
                  </a:cubicBezTo>
                  <a:lnTo>
                    <a:pt x="5006" y="2497"/>
                  </a:lnTo>
                  <a:lnTo>
                    <a:pt x="2434" y="863"/>
                  </a:lnTo>
                  <a:cubicBezTo>
                    <a:pt x="2412" y="846"/>
                    <a:pt x="2384" y="837"/>
                    <a:pt x="2356" y="837"/>
                  </a:cubicBezTo>
                  <a:cubicBezTo>
                    <a:pt x="2328" y="837"/>
                    <a:pt x="2299" y="846"/>
                    <a:pt x="2278" y="863"/>
                  </a:cubicBezTo>
                  <a:cubicBezTo>
                    <a:pt x="2226" y="898"/>
                    <a:pt x="2208" y="959"/>
                    <a:pt x="2217" y="1019"/>
                  </a:cubicBezTo>
                  <a:lnTo>
                    <a:pt x="2982" y="3965"/>
                  </a:lnTo>
                  <a:lnTo>
                    <a:pt x="105" y="4965"/>
                  </a:lnTo>
                  <a:cubicBezTo>
                    <a:pt x="44" y="4982"/>
                    <a:pt x="10" y="5034"/>
                    <a:pt x="10" y="5095"/>
                  </a:cubicBezTo>
                  <a:cubicBezTo>
                    <a:pt x="1" y="5147"/>
                    <a:pt x="36" y="5208"/>
                    <a:pt x="96" y="5234"/>
                  </a:cubicBezTo>
                  <a:lnTo>
                    <a:pt x="2877" y="6468"/>
                  </a:lnTo>
                  <a:lnTo>
                    <a:pt x="1852" y="9345"/>
                  </a:lnTo>
                  <a:cubicBezTo>
                    <a:pt x="1835" y="9397"/>
                    <a:pt x="1852" y="9458"/>
                    <a:pt x="1895" y="9501"/>
                  </a:cubicBezTo>
                  <a:cubicBezTo>
                    <a:pt x="1922" y="9522"/>
                    <a:pt x="1958" y="9534"/>
                    <a:pt x="1993" y="9534"/>
                  </a:cubicBezTo>
                  <a:cubicBezTo>
                    <a:pt x="2017" y="9534"/>
                    <a:pt x="2040" y="9529"/>
                    <a:pt x="2060" y="9518"/>
                  </a:cubicBezTo>
                  <a:lnTo>
                    <a:pt x="4763" y="8119"/>
                  </a:lnTo>
                  <a:lnTo>
                    <a:pt x="6371" y="10700"/>
                  </a:lnTo>
                  <a:cubicBezTo>
                    <a:pt x="6397" y="10744"/>
                    <a:pt x="6440" y="10770"/>
                    <a:pt x="6492" y="10770"/>
                  </a:cubicBezTo>
                  <a:lnTo>
                    <a:pt x="6519" y="10770"/>
                  </a:lnTo>
                  <a:cubicBezTo>
                    <a:pt x="6579" y="10761"/>
                    <a:pt x="6623" y="10718"/>
                    <a:pt x="6640" y="10657"/>
                  </a:cubicBezTo>
                  <a:lnTo>
                    <a:pt x="7231" y="7667"/>
                  </a:lnTo>
                  <a:lnTo>
                    <a:pt x="10255" y="8024"/>
                  </a:lnTo>
                  <a:cubicBezTo>
                    <a:pt x="10261" y="8025"/>
                    <a:pt x="10266" y="8025"/>
                    <a:pt x="10272" y="8025"/>
                  </a:cubicBezTo>
                  <a:cubicBezTo>
                    <a:pt x="10320" y="8025"/>
                    <a:pt x="10371" y="7992"/>
                    <a:pt x="10394" y="7946"/>
                  </a:cubicBezTo>
                  <a:cubicBezTo>
                    <a:pt x="10420" y="7893"/>
                    <a:pt x="10420" y="7833"/>
                    <a:pt x="10377" y="7789"/>
                  </a:cubicBezTo>
                  <a:lnTo>
                    <a:pt x="8413" y="5460"/>
                  </a:lnTo>
                  <a:lnTo>
                    <a:pt x="10577" y="3314"/>
                  </a:lnTo>
                  <a:cubicBezTo>
                    <a:pt x="10620" y="3279"/>
                    <a:pt x="10629" y="3209"/>
                    <a:pt x="10603" y="3157"/>
                  </a:cubicBezTo>
                  <a:cubicBezTo>
                    <a:pt x="10587" y="3110"/>
                    <a:pt x="10542" y="3069"/>
                    <a:pt x="10488" y="3069"/>
                  </a:cubicBezTo>
                  <a:cubicBezTo>
                    <a:pt x="10483" y="3069"/>
                    <a:pt x="10478" y="3070"/>
                    <a:pt x="10473" y="3070"/>
                  </a:cubicBezTo>
                  <a:lnTo>
                    <a:pt x="7422" y="3157"/>
                  </a:lnTo>
                  <a:lnTo>
                    <a:pt x="7101" y="133"/>
                  </a:lnTo>
                  <a:cubicBezTo>
                    <a:pt x="7092" y="72"/>
                    <a:pt x="7049" y="20"/>
                    <a:pt x="6996" y="3"/>
                  </a:cubicBezTo>
                  <a:cubicBezTo>
                    <a:pt x="6986" y="1"/>
                    <a:pt x="6976" y="1"/>
                    <a:pt x="6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0"/>
          <p:cNvSpPr/>
          <p:nvPr/>
        </p:nvSpPr>
        <p:spPr>
          <a:xfrm>
            <a:off x="644752" y="1219573"/>
            <a:ext cx="521400" cy="52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-649150" y="-167725"/>
            <a:ext cx="1504200" cy="1504200"/>
          </a:xfrm>
          <a:prstGeom prst="ellipse">
            <a:avLst/>
          </a:prstGeom>
          <a:solidFill>
            <a:srgbClr val="FFD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0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0"/>
          <p:cNvSpPr/>
          <p:nvPr/>
        </p:nvSpPr>
        <p:spPr>
          <a:xfrm>
            <a:off x="8071300" y="-356175"/>
            <a:ext cx="1437900" cy="143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475" y="4016800"/>
            <a:ext cx="1538149" cy="15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/>
          <p:nvPr/>
        </p:nvSpPr>
        <p:spPr>
          <a:xfrm>
            <a:off x="7525975" y="3885175"/>
            <a:ext cx="1084200" cy="1084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title"/>
          </p:nvPr>
        </p:nvSpPr>
        <p:spPr>
          <a:xfrm>
            <a:off x="1173668" y="2328287"/>
            <a:ext cx="6752743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200" dirty="0"/>
            </a:br>
            <a:r>
              <a:rPr lang="en-US" sz="7200" dirty="0" err="1"/>
              <a:t>Nossa</a:t>
            </a:r>
            <a:r>
              <a:rPr lang="en-US" sz="7200" dirty="0"/>
              <a:t> </a:t>
            </a:r>
            <a:r>
              <a:rPr lang="en-US" sz="7200" dirty="0" err="1"/>
              <a:t>cidade</a:t>
            </a:r>
            <a:r>
              <a:rPr lang="en-US" sz="7200" dirty="0"/>
              <a:t> é </a:t>
            </a:r>
            <a:r>
              <a:rPr lang="en-US" sz="7200" dirty="0" err="1"/>
              <a:t>composta</a:t>
            </a:r>
            <a:r>
              <a:rPr lang="en-US" sz="7200" dirty="0"/>
              <a:t> </a:t>
            </a:r>
            <a:r>
              <a:rPr lang="en-US" sz="7200" dirty="0" err="1"/>
              <a:t>por</a:t>
            </a:r>
            <a:r>
              <a:rPr lang="en-US" sz="7200" dirty="0"/>
              <a:t>: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69578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719998" y="1597396"/>
            <a:ext cx="3536691" cy="221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sz="2400" dirty="0">
                <a:solidFill>
                  <a:schemeClr val="dk1"/>
                </a:solidFill>
              </a:rPr>
              <a:t>Quando clicar na alavanca, uma "porta" se abrirá. Entre na sala secreta.</a:t>
            </a: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19998" y="-120895"/>
            <a:ext cx="3465745" cy="15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DESAFIO: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8F5458-E603-9370-178C-17303380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87" y="1172940"/>
            <a:ext cx="4281733" cy="29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69578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719998" y="1597396"/>
            <a:ext cx="3536691" cy="221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Quando entrar, haverá um baú e dentro dele tem um livro que diz: “Há uma escada atrás de você, suba nela.” </a:t>
            </a: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19998" y="-120895"/>
            <a:ext cx="3465745" cy="15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DESAFIO: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5ADD7E-E50C-7F52-1951-ECF66ECE7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886" y="1255891"/>
            <a:ext cx="4340914" cy="29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1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69578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719998" y="1597396"/>
            <a:ext cx="3536691" cy="221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dk1"/>
                </a:solidFill>
              </a:rPr>
              <a:t>Você subirá e encontrará essa placa que diz para entrar.</a:t>
            </a: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19998" y="-120895"/>
            <a:ext cx="3465745" cy="15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DESAFIO: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C8FC90-6FC6-BFB5-D091-76A610D33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055" y="1323687"/>
            <a:ext cx="4224576" cy="28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9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69578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719998" y="1597396"/>
            <a:ext cx="3536691" cy="221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Após entrar, você verá novamente um baú que contém uma picareta e um livro escrito: "Suba no baú, olhe para direita, ande 6 blocos e cave até achar algo secreto". Depois de fazer isso, você encontrará um outro baú com placas de pressão e um livro: "Agora que você achou as placas de pressão, você consegue retornar e ir embora, obrigado por jogar".</a:t>
            </a: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19998" y="-120895"/>
            <a:ext cx="3465745" cy="15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DESAFIO: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36ED9B-6527-3155-0C4B-8F8AA3DA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21" y="1261199"/>
            <a:ext cx="4402244" cy="29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984;p52">
            <a:extLst>
              <a:ext uri="{FF2B5EF4-FFF2-40B4-BE49-F238E27FC236}">
                <a16:creationId xmlns:a16="http://schemas.microsoft.com/office/drawing/2014/main" id="{7616E2DF-2629-DEF2-4AAC-414503BA3E0B}"/>
              </a:ext>
            </a:extLst>
          </p:cNvPr>
          <p:cNvGrpSpPr/>
          <p:nvPr/>
        </p:nvGrpSpPr>
        <p:grpSpPr>
          <a:xfrm>
            <a:off x="7064651" y="488830"/>
            <a:ext cx="2477416" cy="2284419"/>
            <a:chOff x="1112537" y="1654613"/>
            <a:chExt cx="2477416" cy="2284419"/>
          </a:xfrm>
        </p:grpSpPr>
        <p:sp>
          <p:nvSpPr>
            <p:cNvPr id="53" name="Google Shape;985;p52">
              <a:extLst>
                <a:ext uri="{FF2B5EF4-FFF2-40B4-BE49-F238E27FC236}">
                  <a16:creationId xmlns:a16="http://schemas.microsoft.com/office/drawing/2014/main" id="{E298F3BE-D01D-250F-53E3-296612279DC8}"/>
                </a:ext>
              </a:extLst>
            </p:cNvPr>
            <p:cNvSpPr/>
            <p:nvPr/>
          </p:nvSpPr>
          <p:spPr>
            <a:xfrm rot="-1295490">
              <a:off x="1353370" y="1976911"/>
              <a:ext cx="1992050" cy="1640971"/>
            </a:xfrm>
            <a:custGeom>
              <a:avLst/>
              <a:gdLst/>
              <a:ahLst/>
              <a:cxnLst/>
              <a:rect l="l" t="t" r="r" b="b"/>
              <a:pathLst>
                <a:path w="26827" h="22099" extrusionOk="0">
                  <a:moveTo>
                    <a:pt x="14881" y="1"/>
                  </a:moveTo>
                  <a:cubicBezTo>
                    <a:pt x="14233" y="1"/>
                    <a:pt x="13585" y="32"/>
                    <a:pt x="12940" y="96"/>
                  </a:cubicBezTo>
                  <a:cubicBezTo>
                    <a:pt x="9368" y="453"/>
                    <a:pt x="6057" y="2008"/>
                    <a:pt x="3685" y="4728"/>
                  </a:cubicBezTo>
                  <a:cubicBezTo>
                    <a:pt x="2711" y="5841"/>
                    <a:pt x="1929" y="7136"/>
                    <a:pt x="1512" y="8552"/>
                  </a:cubicBezTo>
                  <a:cubicBezTo>
                    <a:pt x="1191" y="9630"/>
                    <a:pt x="1095" y="10768"/>
                    <a:pt x="1191" y="11889"/>
                  </a:cubicBezTo>
                  <a:cubicBezTo>
                    <a:pt x="1234" y="12384"/>
                    <a:pt x="1304" y="12871"/>
                    <a:pt x="1417" y="13349"/>
                  </a:cubicBezTo>
                  <a:cubicBezTo>
                    <a:pt x="1599" y="14131"/>
                    <a:pt x="1860" y="14896"/>
                    <a:pt x="2207" y="15617"/>
                  </a:cubicBezTo>
                  <a:cubicBezTo>
                    <a:pt x="2286" y="15774"/>
                    <a:pt x="2989" y="16790"/>
                    <a:pt x="2903" y="16938"/>
                  </a:cubicBezTo>
                  <a:cubicBezTo>
                    <a:pt x="2659" y="17329"/>
                    <a:pt x="2407" y="17746"/>
                    <a:pt x="2129" y="18172"/>
                  </a:cubicBezTo>
                  <a:cubicBezTo>
                    <a:pt x="1451" y="19223"/>
                    <a:pt x="878" y="20336"/>
                    <a:pt x="278" y="21431"/>
                  </a:cubicBezTo>
                  <a:cubicBezTo>
                    <a:pt x="0" y="21926"/>
                    <a:pt x="96" y="22013"/>
                    <a:pt x="634" y="22074"/>
                  </a:cubicBezTo>
                  <a:cubicBezTo>
                    <a:pt x="771" y="22090"/>
                    <a:pt x="903" y="22099"/>
                    <a:pt x="1029" y="22099"/>
                  </a:cubicBezTo>
                  <a:cubicBezTo>
                    <a:pt x="1718" y="22099"/>
                    <a:pt x="2233" y="21833"/>
                    <a:pt x="2468" y="21040"/>
                  </a:cubicBezTo>
                  <a:cubicBezTo>
                    <a:pt x="2503" y="20901"/>
                    <a:pt x="3728" y="18902"/>
                    <a:pt x="4336" y="17894"/>
                  </a:cubicBezTo>
                  <a:cubicBezTo>
                    <a:pt x="4353" y="17866"/>
                    <a:pt x="4387" y="17849"/>
                    <a:pt x="4423" y="17849"/>
                  </a:cubicBezTo>
                  <a:cubicBezTo>
                    <a:pt x="4444" y="17849"/>
                    <a:pt x="4465" y="17855"/>
                    <a:pt x="4484" y="17868"/>
                  </a:cubicBezTo>
                  <a:cubicBezTo>
                    <a:pt x="4693" y="18007"/>
                    <a:pt x="4849" y="18111"/>
                    <a:pt x="5014" y="18224"/>
                  </a:cubicBezTo>
                  <a:cubicBezTo>
                    <a:pt x="6547" y="19284"/>
                    <a:pt x="8520" y="20003"/>
                    <a:pt x="10572" y="20003"/>
                  </a:cubicBezTo>
                  <a:cubicBezTo>
                    <a:pt x="12929" y="20003"/>
                    <a:pt x="15390" y="19054"/>
                    <a:pt x="17406" y="16582"/>
                  </a:cubicBezTo>
                  <a:cubicBezTo>
                    <a:pt x="18771" y="14904"/>
                    <a:pt x="19527" y="12549"/>
                    <a:pt x="19979" y="10473"/>
                  </a:cubicBezTo>
                  <a:cubicBezTo>
                    <a:pt x="20943" y="6049"/>
                    <a:pt x="25732" y="3868"/>
                    <a:pt x="26748" y="3399"/>
                  </a:cubicBezTo>
                  <a:cubicBezTo>
                    <a:pt x="26827" y="3364"/>
                    <a:pt x="26827" y="3251"/>
                    <a:pt x="26748" y="3216"/>
                  </a:cubicBezTo>
                  <a:cubicBezTo>
                    <a:pt x="26201" y="2938"/>
                    <a:pt x="24628" y="2113"/>
                    <a:pt x="24419" y="2026"/>
                  </a:cubicBezTo>
                  <a:cubicBezTo>
                    <a:pt x="23211" y="1530"/>
                    <a:pt x="21977" y="1105"/>
                    <a:pt x="20709" y="774"/>
                  </a:cubicBezTo>
                  <a:cubicBezTo>
                    <a:pt x="18808" y="284"/>
                    <a:pt x="16843" y="1"/>
                    <a:pt x="14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86;p52">
              <a:extLst>
                <a:ext uri="{FF2B5EF4-FFF2-40B4-BE49-F238E27FC236}">
                  <a16:creationId xmlns:a16="http://schemas.microsoft.com/office/drawing/2014/main" id="{AC16EA41-2B41-FBDA-72E8-F9FE629F83C6}"/>
                </a:ext>
              </a:extLst>
            </p:cNvPr>
            <p:cNvSpPr/>
            <p:nvPr/>
          </p:nvSpPr>
          <p:spPr>
            <a:xfrm rot="-1295490">
              <a:off x="1766723" y="3401382"/>
              <a:ext cx="49825" cy="83909"/>
            </a:xfrm>
            <a:custGeom>
              <a:avLst/>
              <a:gdLst/>
              <a:ahLst/>
              <a:cxnLst/>
              <a:rect l="l" t="t" r="r" b="b"/>
              <a:pathLst>
                <a:path w="671" h="1130" extrusionOk="0">
                  <a:moveTo>
                    <a:pt x="609" y="0"/>
                  </a:moveTo>
                  <a:cubicBezTo>
                    <a:pt x="453" y="270"/>
                    <a:pt x="236" y="635"/>
                    <a:pt x="1" y="1008"/>
                  </a:cubicBezTo>
                  <a:cubicBezTo>
                    <a:pt x="18" y="1069"/>
                    <a:pt x="18" y="1104"/>
                    <a:pt x="10" y="1130"/>
                  </a:cubicBezTo>
                  <a:cubicBezTo>
                    <a:pt x="227" y="756"/>
                    <a:pt x="444" y="391"/>
                    <a:pt x="670" y="35"/>
                  </a:cubicBezTo>
                  <a:cubicBezTo>
                    <a:pt x="653" y="26"/>
                    <a:pt x="635" y="18"/>
                    <a:pt x="609" y="0"/>
                  </a:cubicBezTo>
                  <a:close/>
                </a:path>
              </a:pathLst>
            </a:custGeom>
            <a:solidFill>
              <a:srgbClr val="B0D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7;p52">
              <a:extLst>
                <a:ext uri="{FF2B5EF4-FFF2-40B4-BE49-F238E27FC236}">
                  <a16:creationId xmlns:a16="http://schemas.microsoft.com/office/drawing/2014/main" id="{C4AC3636-3FC1-841E-7259-1ED596FEC8EF}"/>
                </a:ext>
              </a:extLst>
            </p:cNvPr>
            <p:cNvSpPr/>
            <p:nvPr/>
          </p:nvSpPr>
          <p:spPr>
            <a:xfrm rot="-1295490">
              <a:off x="1684869" y="3510187"/>
              <a:ext cx="151704" cy="253731"/>
            </a:xfrm>
            <a:custGeom>
              <a:avLst/>
              <a:gdLst/>
              <a:ahLst/>
              <a:cxnLst/>
              <a:rect l="l" t="t" r="r" b="b"/>
              <a:pathLst>
                <a:path w="2043" h="3417" extrusionOk="0">
                  <a:moveTo>
                    <a:pt x="2043" y="1"/>
                  </a:moveTo>
                  <a:lnTo>
                    <a:pt x="2043" y="1"/>
                  </a:lnTo>
                  <a:cubicBezTo>
                    <a:pt x="1799" y="392"/>
                    <a:pt x="1547" y="809"/>
                    <a:pt x="1269" y="1235"/>
                  </a:cubicBezTo>
                  <a:cubicBezTo>
                    <a:pt x="1069" y="1548"/>
                    <a:pt x="878" y="1861"/>
                    <a:pt x="696" y="2182"/>
                  </a:cubicBezTo>
                  <a:cubicBezTo>
                    <a:pt x="609" y="2434"/>
                    <a:pt x="487" y="2643"/>
                    <a:pt x="348" y="2791"/>
                  </a:cubicBezTo>
                  <a:cubicBezTo>
                    <a:pt x="226" y="2999"/>
                    <a:pt x="113" y="3208"/>
                    <a:pt x="0" y="3416"/>
                  </a:cubicBezTo>
                  <a:cubicBezTo>
                    <a:pt x="591" y="2478"/>
                    <a:pt x="1260" y="1348"/>
                    <a:pt x="2043" y="1"/>
                  </a:cubicBezTo>
                  <a:close/>
                </a:path>
              </a:pathLst>
            </a:custGeom>
            <a:solidFill>
              <a:srgbClr val="B0D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8;p52">
              <a:extLst>
                <a:ext uri="{FF2B5EF4-FFF2-40B4-BE49-F238E27FC236}">
                  <a16:creationId xmlns:a16="http://schemas.microsoft.com/office/drawing/2014/main" id="{09C59D8E-A28A-19B1-5127-04800F99F8E6}"/>
                </a:ext>
              </a:extLst>
            </p:cNvPr>
            <p:cNvSpPr/>
            <p:nvPr/>
          </p:nvSpPr>
          <p:spPr>
            <a:xfrm rot="-1295490">
              <a:off x="1859424" y="3748486"/>
              <a:ext cx="19381" cy="35568"/>
            </a:xfrm>
            <a:custGeom>
              <a:avLst/>
              <a:gdLst/>
              <a:ahLst/>
              <a:cxnLst/>
              <a:rect l="l" t="t" r="r" b="b"/>
              <a:pathLst>
                <a:path w="261" h="479" extrusionOk="0">
                  <a:moveTo>
                    <a:pt x="261" y="1"/>
                  </a:moveTo>
                  <a:lnTo>
                    <a:pt x="261" y="1"/>
                  </a:lnTo>
                  <a:cubicBezTo>
                    <a:pt x="244" y="29"/>
                    <a:pt x="227" y="57"/>
                    <a:pt x="212" y="83"/>
                  </a:cubicBezTo>
                  <a:lnTo>
                    <a:pt x="212" y="83"/>
                  </a:lnTo>
                  <a:cubicBezTo>
                    <a:pt x="228" y="58"/>
                    <a:pt x="244" y="33"/>
                    <a:pt x="261" y="1"/>
                  </a:cubicBezTo>
                  <a:close/>
                  <a:moveTo>
                    <a:pt x="212" y="83"/>
                  </a:moveTo>
                  <a:lnTo>
                    <a:pt x="212" y="83"/>
                  </a:lnTo>
                  <a:cubicBezTo>
                    <a:pt x="211" y="85"/>
                    <a:pt x="210" y="86"/>
                    <a:pt x="209" y="88"/>
                  </a:cubicBezTo>
                  <a:cubicBezTo>
                    <a:pt x="132" y="216"/>
                    <a:pt x="38" y="336"/>
                    <a:pt x="2" y="472"/>
                  </a:cubicBezTo>
                  <a:lnTo>
                    <a:pt x="2" y="472"/>
                  </a:lnTo>
                  <a:cubicBezTo>
                    <a:pt x="16" y="425"/>
                    <a:pt x="91" y="286"/>
                    <a:pt x="212" y="83"/>
                  </a:cubicBezTo>
                  <a:close/>
                  <a:moveTo>
                    <a:pt x="2" y="472"/>
                  </a:moveTo>
                  <a:lnTo>
                    <a:pt x="2" y="472"/>
                  </a:lnTo>
                  <a:cubicBezTo>
                    <a:pt x="1" y="474"/>
                    <a:pt x="0" y="477"/>
                    <a:pt x="0" y="479"/>
                  </a:cubicBezTo>
                  <a:cubicBezTo>
                    <a:pt x="1" y="476"/>
                    <a:pt x="1" y="474"/>
                    <a:pt x="2" y="472"/>
                  </a:cubicBezTo>
                  <a:close/>
                </a:path>
              </a:pathLst>
            </a:custGeom>
            <a:solidFill>
              <a:srgbClr val="B0D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89;p52">
              <a:extLst>
                <a:ext uri="{FF2B5EF4-FFF2-40B4-BE49-F238E27FC236}">
                  <a16:creationId xmlns:a16="http://schemas.microsoft.com/office/drawing/2014/main" id="{EB15ADCF-0164-E455-8F7B-29C16FD15FE6}"/>
                </a:ext>
              </a:extLst>
            </p:cNvPr>
            <p:cNvSpPr/>
            <p:nvPr/>
          </p:nvSpPr>
          <p:spPr>
            <a:xfrm rot="-1295490">
              <a:off x="1667252" y="2069828"/>
              <a:ext cx="1673940" cy="1331103"/>
            </a:xfrm>
            <a:custGeom>
              <a:avLst/>
              <a:gdLst/>
              <a:ahLst/>
              <a:cxnLst/>
              <a:rect l="l" t="t" r="r" b="b"/>
              <a:pathLst>
                <a:path w="22543" h="17926" extrusionOk="0">
                  <a:moveTo>
                    <a:pt x="20136" y="1"/>
                  </a:moveTo>
                  <a:cubicBezTo>
                    <a:pt x="18319" y="1018"/>
                    <a:pt x="15434" y="3077"/>
                    <a:pt x="14704" y="6397"/>
                  </a:cubicBezTo>
                  <a:cubicBezTo>
                    <a:pt x="14252" y="8474"/>
                    <a:pt x="13505" y="10837"/>
                    <a:pt x="12132" y="12506"/>
                  </a:cubicBezTo>
                  <a:cubicBezTo>
                    <a:pt x="10118" y="14977"/>
                    <a:pt x="7657" y="15925"/>
                    <a:pt x="5300" y="15925"/>
                  </a:cubicBezTo>
                  <a:cubicBezTo>
                    <a:pt x="3619" y="15925"/>
                    <a:pt x="1992" y="15443"/>
                    <a:pt x="618" y="14687"/>
                  </a:cubicBezTo>
                  <a:cubicBezTo>
                    <a:pt x="400" y="15043"/>
                    <a:pt x="200" y="15391"/>
                    <a:pt x="1" y="15730"/>
                  </a:cubicBezTo>
                  <a:cubicBezTo>
                    <a:pt x="261" y="15904"/>
                    <a:pt x="444" y="16025"/>
                    <a:pt x="626" y="16147"/>
                  </a:cubicBezTo>
                  <a:cubicBezTo>
                    <a:pt x="2159" y="17207"/>
                    <a:pt x="4132" y="17926"/>
                    <a:pt x="6184" y="17926"/>
                  </a:cubicBezTo>
                  <a:cubicBezTo>
                    <a:pt x="8541" y="17926"/>
                    <a:pt x="11002" y="16977"/>
                    <a:pt x="13018" y="14505"/>
                  </a:cubicBezTo>
                  <a:cubicBezTo>
                    <a:pt x="14383" y="12827"/>
                    <a:pt x="15139" y="10472"/>
                    <a:pt x="15591" y="8396"/>
                  </a:cubicBezTo>
                  <a:cubicBezTo>
                    <a:pt x="16660" y="3494"/>
                    <a:pt x="22421" y="1348"/>
                    <a:pt x="22543" y="1226"/>
                  </a:cubicBezTo>
                  <a:lnTo>
                    <a:pt x="22543" y="1226"/>
                  </a:lnTo>
                  <a:cubicBezTo>
                    <a:pt x="22543" y="1226"/>
                    <a:pt x="22543" y="1226"/>
                    <a:pt x="22543" y="1226"/>
                  </a:cubicBezTo>
                  <a:cubicBezTo>
                    <a:pt x="22518" y="1226"/>
                    <a:pt x="20638" y="243"/>
                    <a:pt x="20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0;p52">
              <a:extLst>
                <a:ext uri="{FF2B5EF4-FFF2-40B4-BE49-F238E27FC236}">
                  <a16:creationId xmlns:a16="http://schemas.microsoft.com/office/drawing/2014/main" id="{DCD1B2F4-A132-668A-7815-88BC1806436C}"/>
                </a:ext>
              </a:extLst>
            </p:cNvPr>
            <p:cNvSpPr/>
            <p:nvPr/>
          </p:nvSpPr>
          <p:spPr>
            <a:xfrm rot="-1295490">
              <a:off x="1712897" y="3803879"/>
              <a:ext cx="34900" cy="65196"/>
            </a:xfrm>
            <a:custGeom>
              <a:avLst/>
              <a:gdLst/>
              <a:ahLst/>
              <a:cxnLst/>
              <a:rect l="l" t="t" r="r" b="b"/>
              <a:pathLst>
                <a:path w="470" h="878" extrusionOk="0">
                  <a:moveTo>
                    <a:pt x="0" y="878"/>
                  </a:moveTo>
                  <a:cubicBezTo>
                    <a:pt x="157" y="582"/>
                    <a:pt x="313" y="296"/>
                    <a:pt x="469" y="0"/>
                  </a:cubicBezTo>
                  <a:cubicBezTo>
                    <a:pt x="313" y="296"/>
                    <a:pt x="157" y="582"/>
                    <a:pt x="0" y="878"/>
                  </a:cubicBezTo>
                  <a:close/>
                </a:path>
              </a:pathLst>
            </a:custGeom>
            <a:solidFill>
              <a:srgbClr val="B0D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1;p52">
              <a:extLst>
                <a:ext uri="{FF2B5EF4-FFF2-40B4-BE49-F238E27FC236}">
                  <a16:creationId xmlns:a16="http://schemas.microsoft.com/office/drawing/2014/main" id="{EFFB5E1B-3E29-CBA9-1ECD-56DA390D7C02}"/>
                </a:ext>
              </a:extLst>
            </p:cNvPr>
            <p:cNvSpPr/>
            <p:nvPr/>
          </p:nvSpPr>
          <p:spPr>
            <a:xfrm rot="-1295490">
              <a:off x="1829573" y="3526161"/>
              <a:ext cx="123338" cy="204574"/>
            </a:xfrm>
            <a:custGeom>
              <a:avLst/>
              <a:gdLst/>
              <a:ahLst/>
              <a:cxnLst/>
              <a:rect l="l" t="t" r="r" b="b"/>
              <a:pathLst>
                <a:path w="1661" h="2755" extrusionOk="0">
                  <a:moveTo>
                    <a:pt x="1661" y="0"/>
                  </a:moveTo>
                  <a:cubicBezTo>
                    <a:pt x="1578" y="137"/>
                    <a:pt x="1496" y="274"/>
                    <a:pt x="1413" y="411"/>
                  </a:cubicBezTo>
                  <a:lnTo>
                    <a:pt x="1413" y="411"/>
                  </a:lnTo>
                  <a:cubicBezTo>
                    <a:pt x="1505" y="260"/>
                    <a:pt x="1588" y="121"/>
                    <a:pt x="1661" y="0"/>
                  </a:cubicBezTo>
                  <a:close/>
                  <a:moveTo>
                    <a:pt x="1413" y="411"/>
                  </a:moveTo>
                  <a:cubicBezTo>
                    <a:pt x="969" y="1147"/>
                    <a:pt x="347" y="2163"/>
                    <a:pt x="1" y="2755"/>
                  </a:cubicBezTo>
                  <a:cubicBezTo>
                    <a:pt x="468" y="1983"/>
                    <a:pt x="935" y="1206"/>
                    <a:pt x="1413" y="411"/>
                  </a:cubicBezTo>
                  <a:close/>
                </a:path>
              </a:pathLst>
            </a:custGeom>
            <a:solidFill>
              <a:srgbClr val="A5C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92;p52">
              <a:extLst>
                <a:ext uri="{FF2B5EF4-FFF2-40B4-BE49-F238E27FC236}">
                  <a16:creationId xmlns:a16="http://schemas.microsoft.com/office/drawing/2014/main" id="{587230CE-119E-ABEC-1109-213E2B75AA8B}"/>
                </a:ext>
              </a:extLst>
            </p:cNvPr>
            <p:cNvSpPr/>
            <p:nvPr/>
          </p:nvSpPr>
          <p:spPr>
            <a:xfrm rot="-1295490">
              <a:off x="1596297" y="2259450"/>
              <a:ext cx="1312539" cy="995171"/>
            </a:xfrm>
            <a:custGeom>
              <a:avLst/>
              <a:gdLst/>
              <a:ahLst/>
              <a:cxnLst/>
              <a:rect l="l" t="t" r="r" b="b"/>
              <a:pathLst>
                <a:path w="17676" h="13402" extrusionOk="0">
                  <a:moveTo>
                    <a:pt x="17676" y="1"/>
                  </a:moveTo>
                  <a:cubicBezTo>
                    <a:pt x="17675" y="1"/>
                    <a:pt x="6778" y="1826"/>
                    <a:pt x="0" y="12480"/>
                  </a:cubicBezTo>
                  <a:cubicBezTo>
                    <a:pt x="226" y="12636"/>
                    <a:pt x="400" y="12749"/>
                    <a:pt x="565" y="12862"/>
                  </a:cubicBezTo>
                  <a:cubicBezTo>
                    <a:pt x="843" y="13054"/>
                    <a:pt x="1138" y="13236"/>
                    <a:pt x="1443" y="13401"/>
                  </a:cubicBezTo>
                  <a:cubicBezTo>
                    <a:pt x="4484" y="8378"/>
                    <a:pt x="9672" y="2295"/>
                    <a:pt x="17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93;p52">
              <a:extLst>
                <a:ext uri="{FF2B5EF4-FFF2-40B4-BE49-F238E27FC236}">
                  <a16:creationId xmlns:a16="http://schemas.microsoft.com/office/drawing/2014/main" id="{F3ACB351-D0D3-AF62-D9F1-491BD9C08411}"/>
                </a:ext>
              </a:extLst>
            </p:cNvPr>
            <p:cNvSpPr/>
            <p:nvPr/>
          </p:nvSpPr>
          <p:spPr>
            <a:xfrm rot="-1295490">
              <a:off x="1731494" y="3783881"/>
              <a:ext cx="8465" cy="14925"/>
            </a:xfrm>
            <a:custGeom>
              <a:avLst/>
              <a:gdLst/>
              <a:ahLst/>
              <a:cxnLst/>
              <a:rect l="l" t="t" r="r" b="b"/>
              <a:pathLst>
                <a:path w="114" h="201" extrusionOk="0">
                  <a:moveTo>
                    <a:pt x="113" y="0"/>
                  </a:moveTo>
                  <a:cubicBezTo>
                    <a:pt x="112" y="3"/>
                    <a:pt x="110" y="6"/>
                    <a:pt x="109" y="9"/>
                  </a:cubicBezTo>
                  <a:lnTo>
                    <a:pt x="109" y="9"/>
                  </a:lnTo>
                  <a:cubicBezTo>
                    <a:pt x="111" y="7"/>
                    <a:pt x="113" y="5"/>
                    <a:pt x="113" y="0"/>
                  </a:cubicBezTo>
                  <a:close/>
                  <a:moveTo>
                    <a:pt x="109" y="9"/>
                  </a:moveTo>
                  <a:cubicBezTo>
                    <a:pt x="107" y="11"/>
                    <a:pt x="105" y="13"/>
                    <a:pt x="105" y="17"/>
                  </a:cubicBezTo>
                  <a:lnTo>
                    <a:pt x="105" y="17"/>
                  </a:lnTo>
                  <a:cubicBezTo>
                    <a:pt x="106" y="15"/>
                    <a:pt x="108" y="12"/>
                    <a:pt x="109" y="9"/>
                  </a:cubicBezTo>
                  <a:close/>
                  <a:moveTo>
                    <a:pt x="105" y="17"/>
                  </a:moveTo>
                  <a:lnTo>
                    <a:pt x="105" y="17"/>
                  </a:lnTo>
                  <a:cubicBezTo>
                    <a:pt x="104" y="18"/>
                    <a:pt x="104" y="19"/>
                    <a:pt x="104" y="19"/>
                  </a:cubicBezTo>
                  <a:lnTo>
                    <a:pt x="104" y="19"/>
                  </a:lnTo>
                  <a:cubicBezTo>
                    <a:pt x="104" y="19"/>
                    <a:pt x="104" y="18"/>
                    <a:pt x="105" y="18"/>
                  </a:cubicBezTo>
                  <a:cubicBezTo>
                    <a:pt x="105" y="18"/>
                    <a:pt x="105" y="17"/>
                    <a:pt x="105" y="17"/>
                  </a:cubicBezTo>
                  <a:close/>
                  <a:moveTo>
                    <a:pt x="104" y="19"/>
                  </a:moveTo>
                  <a:lnTo>
                    <a:pt x="104" y="19"/>
                  </a:lnTo>
                  <a:cubicBezTo>
                    <a:pt x="69" y="79"/>
                    <a:pt x="35" y="140"/>
                    <a:pt x="0" y="200"/>
                  </a:cubicBezTo>
                  <a:cubicBezTo>
                    <a:pt x="40" y="137"/>
                    <a:pt x="72" y="81"/>
                    <a:pt x="104" y="19"/>
                  </a:cubicBezTo>
                  <a:close/>
                </a:path>
              </a:pathLst>
            </a:custGeom>
            <a:solidFill>
              <a:srgbClr val="A5C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94;p52">
              <a:extLst>
                <a:ext uri="{FF2B5EF4-FFF2-40B4-BE49-F238E27FC236}">
                  <a16:creationId xmlns:a16="http://schemas.microsoft.com/office/drawing/2014/main" id="{177D4559-D082-B7C7-9FED-55BFC3FCD322}"/>
                </a:ext>
              </a:extLst>
            </p:cNvPr>
            <p:cNvSpPr/>
            <p:nvPr/>
          </p:nvSpPr>
          <p:spPr>
            <a:xfrm rot="-1295490">
              <a:off x="1626664" y="3410268"/>
              <a:ext cx="371723" cy="464542"/>
            </a:xfrm>
            <a:custGeom>
              <a:avLst/>
              <a:gdLst/>
              <a:ahLst/>
              <a:cxnLst/>
              <a:rect l="l" t="t" r="r" b="b"/>
              <a:pathLst>
                <a:path w="5006" h="6256" extrusionOk="0">
                  <a:moveTo>
                    <a:pt x="3563" y="0"/>
                  </a:moveTo>
                  <a:cubicBezTo>
                    <a:pt x="3337" y="356"/>
                    <a:pt x="3120" y="721"/>
                    <a:pt x="2903" y="1095"/>
                  </a:cubicBezTo>
                  <a:cubicBezTo>
                    <a:pt x="2120" y="2442"/>
                    <a:pt x="1451" y="3572"/>
                    <a:pt x="860" y="4510"/>
                  </a:cubicBezTo>
                  <a:cubicBezTo>
                    <a:pt x="826" y="4580"/>
                    <a:pt x="791" y="4641"/>
                    <a:pt x="747" y="4710"/>
                  </a:cubicBezTo>
                  <a:cubicBezTo>
                    <a:pt x="591" y="5006"/>
                    <a:pt x="435" y="5292"/>
                    <a:pt x="278" y="5588"/>
                  </a:cubicBezTo>
                  <a:cubicBezTo>
                    <a:pt x="0" y="6083"/>
                    <a:pt x="96" y="6170"/>
                    <a:pt x="634" y="6231"/>
                  </a:cubicBezTo>
                  <a:cubicBezTo>
                    <a:pt x="771" y="6247"/>
                    <a:pt x="903" y="6256"/>
                    <a:pt x="1029" y="6256"/>
                  </a:cubicBezTo>
                  <a:cubicBezTo>
                    <a:pt x="1718" y="6256"/>
                    <a:pt x="2233" y="5990"/>
                    <a:pt x="2468" y="5197"/>
                  </a:cubicBezTo>
                  <a:cubicBezTo>
                    <a:pt x="2503" y="5058"/>
                    <a:pt x="2598" y="4936"/>
                    <a:pt x="2677" y="4806"/>
                  </a:cubicBezTo>
                  <a:cubicBezTo>
                    <a:pt x="2694" y="4780"/>
                    <a:pt x="2711" y="4754"/>
                    <a:pt x="2729" y="4719"/>
                  </a:cubicBezTo>
                  <a:cubicBezTo>
                    <a:pt x="3146" y="4006"/>
                    <a:pt x="3963" y="2677"/>
                    <a:pt x="4389" y="1964"/>
                  </a:cubicBezTo>
                  <a:cubicBezTo>
                    <a:pt x="4588" y="1625"/>
                    <a:pt x="4788" y="1277"/>
                    <a:pt x="5006" y="921"/>
                  </a:cubicBezTo>
                  <a:cubicBezTo>
                    <a:pt x="4701" y="756"/>
                    <a:pt x="4406" y="574"/>
                    <a:pt x="4128" y="382"/>
                  </a:cubicBezTo>
                  <a:cubicBezTo>
                    <a:pt x="3963" y="269"/>
                    <a:pt x="3789" y="156"/>
                    <a:pt x="3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95;p52">
              <a:extLst>
                <a:ext uri="{FF2B5EF4-FFF2-40B4-BE49-F238E27FC236}">
                  <a16:creationId xmlns:a16="http://schemas.microsoft.com/office/drawing/2014/main" id="{6BF6605C-505B-DE75-8E4B-2FFF12DD9B98}"/>
                </a:ext>
              </a:extLst>
            </p:cNvPr>
            <p:cNvSpPr/>
            <p:nvPr/>
          </p:nvSpPr>
          <p:spPr>
            <a:xfrm rot="-1295490">
              <a:off x="1906251" y="2313058"/>
              <a:ext cx="205242" cy="484071"/>
            </a:xfrm>
            <a:custGeom>
              <a:avLst/>
              <a:gdLst/>
              <a:ahLst/>
              <a:cxnLst/>
              <a:rect l="l" t="t" r="r" b="b"/>
              <a:pathLst>
                <a:path w="2764" h="6519" extrusionOk="0">
                  <a:moveTo>
                    <a:pt x="2764" y="1"/>
                  </a:moveTo>
                  <a:lnTo>
                    <a:pt x="2729" y="35"/>
                  </a:lnTo>
                  <a:cubicBezTo>
                    <a:pt x="2727" y="39"/>
                    <a:pt x="2726" y="42"/>
                    <a:pt x="2724" y="45"/>
                  </a:cubicBezTo>
                  <a:lnTo>
                    <a:pt x="2724" y="45"/>
                  </a:lnTo>
                  <a:cubicBezTo>
                    <a:pt x="2748" y="17"/>
                    <a:pt x="2763" y="1"/>
                    <a:pt x="2764" y="1"/>
                  </a:cubicBezTo>
                  <a:close/>
                  <a:moveTo>
                    <a:pt x="2724" y="45"/>
                  </a:moveTo>
                  <a:cubicBezTo>
                    <a:pt x="2713" y="59"/>
                    <a:pt x="2700" y="76"/>
                    <a:pt x="2686" y="96"/>
                  </a:cubicBezTo>
                  <a:cubicBezTo>
                    <a:pt x="2234" y="652"/>
                    <a:pt x="0" y="3555"/>
                    <a:pt x="0" y="6518"/>
                  </a:cubicBezTo>
                  <a:lnTo>
                    <a:pt x="1252" y="5988"/>
                  </a:lnTo>
                  <a:cubicBezTo>
                    <a:pt x="1252" y="5988"/>
                    <a:pt x="63" y="5797"/>
                    <a:pt x="2724" y="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96;p52">
              <a:extLst>
                <a:ext uri="{FF2B5EF4-FFF2-40B4-BE49-F238E27FC236}">
                  <a16:creationId xmlns:a16="http://schemas.microsoft.com/office/drawing/2014/main" id="{16D46988-A337-6487-7595-A5D7332E535B}"/>
                </a:ext>
              </a:extLst>
            </p:cNvPr>
            <p:cNvSpPr/>
            <p:nvPr/>
          </p:nvSpPr>
          <p:spPr>
            <a:xfrm rot="-1295490">
              <a:off x="1841384" y="3104644"/>
              <a:ext cx="502115" cy="158016"/>
            </a:xfrm>
            <a:custGeom>
              <a:avLst/>
              <a:gdLst/>
              <a:ahLst/>
              <a:cxnLst/>
              <a:rect l="l" t="t" r="r" b="b"/>
              <a:pathLst>
                <a:path w="6762" h="2128" extrusionOk="0">
                  <a:moveTo>
                    <a:pt x="6761" y="1"/>
                  </a:moveTo>
                  <a:lnTo>
                    <a:pt x="6718" y="18"/>
                  </a:lnTo>
                  <a:cubicBezTo>
                    <a:pt x="3933" y="991"/>
                    <a:pt x="2427" y="1251"/>
                    <a:pt x="1612" y="1251"/>
                  </a:cubicBezTo>
                  <a:cubicBezTo>
                    <a:pt x="672" y="1251"/>
                    <a:pt x="652" y="905"/>
                    <a:pt x="652" y="905"/>
                  </a:cubicBezTo>
                  <a:lnTo>
                    <a:pt x="0" y="2095"/>
                  </a:lnTo>
                  <a:cubicBezTo>
                    <a:pt x="213" y="2117"/>
                    <a:pt x="427" y="2127"/>
                    <a:pt x="640" y="2127"/>
                  </a:cubicBezTo>
                  <a:cubicBezTo>
                    <a:pt x="3383" y="2127"/>
                    <a:pt x="6101" y="433"/>
                    <a:pt x="6657" y="70"/>
                  </a:cubicBezTo>
                  <a:cubicBezTo>
                    <a:pt x="6717" y="19"/>
                    <a:pt x="6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97;p52">
              <a:extLst>
                <a:ext uri="{FF2B5EF4-FFF2-40B4-BE49-F238E27FC236}">
                  <a16:creationId xmlns:a16="http://schemas.microsoft.com/office/drawing/2014/main" id="{09B55B98-4122-4EAE-DBFB-DCCE05B8D260}"/>
                </a:ext>
              </a:extLst>
            </p:cNvPr>
            <p:cNvSpPr/>
            <p:nvPr/>
          </p:nvSpPr>
          <p:spPr>
            <a:xfrm rot="-1295490">
              <a:off x="2174705" y="2434176"/>
              <a:ext cx="353010" cy="111383"/>
            </a:xfrm>
            <a:custGeom>
              <a:avLst/>
              <a:gdLst/>
              <a:ahLst/>
              <a:cxnLst/>
              <a:rect l="l" t="t" r="r" b="b"/>
              <a:pathLst>
                <a:path w="4754" h="1500" extrusionOk="0">
                  <a:moveTo>
                    <a:pt x="4754" y="1"/>
                  </a:moveTo>
                  <a:lnTo>
                    <a:pt x="4728" y="18"/>
                  </a:lnTo>
                  <a:cubicBezTo>
                    <a:pt x="2766" y="704"/>
                    <a:pt x="1706" y="888"/>
                    <a:pt x="1134" y="888"/>
                  </a:cubicBezTo>
                  <a:cubicBezTo>
                    <a:pt x="473" y="888"/>
                    <a:pt x="461" y="644"/>
                    <a:pt x="461" y="644"/>
                  </a:cubicBezTo>
                  <a:lnTo>
                    <a:pt x="0" y="1478"/>
                  </a:lnTo>
                  <a:cubicBezTo>
                    <a:pt x="147" y="1493"/>
                    <a:pt x="294" y="1500"/>
                    <a:pt x="442" y="1500"/>
                  </a:cubicBezTo>
                  <a:cubicBezTo>
                    <a:pt x="2370" y="1500"/>
                    <a:pt x="4289" y="311"/>
                    <a:pt x="4684" y="53"/>
                  </a:cubicBezTo>
                  <a:cubicBezTo>
                    <a:pt x="4727" y="19"/>
                    <a:pt x="4753" y="1"/>
                    <a:pt x="4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998;p52">
              <a:extLst>
                <a:ext uri="{FF2B5EF4-FFF2-40B4-BE49-F238E27FC236}">
                  <a16:creationId xmlns:a16="http://schemas.microsoft.com/office/drawing/2014/main" id="{B35842AD-5651-57B3-1A62-1EDE30B25663}"/>
                </a:ext>
              </a:extLst>
            </p:cNvPr>
            <p:cNvSpPr/>
            <p:nvPr/>
          </p:nvSpPr>
          <p:spPr>
            <a:xfrm rot="-1295490">
              <a:off x="1963387" y="2860902"/>
              <a:ext cx="131655" cy="108561"/>
            </a:xfrm>
            <a:custGeom>
              <a:avLst/>
              <a:gdLst/>
              <a:ahLst/>
              <a:cxnLst/>
              <a:rect l="l" t="t" r="r" b="b"/>
              <a:pathLst>
                <a:path w="1773" h="1462" extrusionOk="0">
                  <a:moveTo>
                    <a:pt x="316" y="1"/>
                  </a:moveTo>
                  <a:cubicBezTo>
                    <a:pt x="262" y="1"/>
                    <a:pt x="210" y="33"/>
                    <a:pt x="191" y="84"/>
                  </a:cubicBezTo>
                  <a:cubicBezTo>
                    <a:pt x="0" y="510"/>
                    <a:pt x="139" y="996"/>
                    <a:pt x="496" y="1266"/>
                  </a:cubicBezTo>
                  <a:cubicBezTo>
                    <a:pt x="556" y="1309"/>
                    <a:pt x="626" y="1344"/>
                    <a:pt x="695" y="1379"/>
                  </a:cubicBezTo>
                  <a:cubicBezTo>
                    <a:pt x="823" y="1434"/>
                    <a:pt x="957" y="1462"/>
                    <a:pt x="1091" y="1462"/>
                  </a:cubicBezTo>
                  <a:cubicBezTo>
                    <a:pt x="1313" y="1462"/>
                    <a:pt x="1533" y="1386"/>
                    <a:pt x="1712" y="1240"/>
                  </a:cubicBezTo>
                  <a:cubicBezTo>
                    <a:pt x="1764" y="1188"/>
                    <a:pt x="1773" y="1101"/>
                    <a:pt x="1730" y="1049"/>
                  </a:cubicBezTo>
                  <a:cubicBezTo>
                    <a:pt x="1699" y="1013"/>
                    <a:pt x="1660" y="995"/>
                    <a:pt x="1620" y="995"/>
                  </a:cubicBezTo>
                  <a:cubicBezTo>
                    <a:pt x="1592" y="995"/>
                    <a:pt x="1564" y="1004"/>
                    <a:pt x="1538" y="1023"/>
                  </a:cubicBezTo>
                  <a:cubicBezTo>
                    <a:pt x="1408" y="1131"/>
                    <a:pt x="1250" y="1186"/>
                    <a:pt x="1089" y="1186"/>
                  </a:cubicBezTo>
                  <a:cubicBezTo>
                    <a:pt x="992" y="1186"/>
                    <a:pt x="894" y="1166"/>
                    <a:pt x="800" y="1127"/>
                  </a:cubicBezTo>
                  <a:cubicBezTo>
                    <a:pt x="626" y="1049"/>
                    <a:pt x="496" y="910"/>
                    <a:pt x="426" y="736"/>
                  </a:cubicBezTo>
                  <a:cubicBezTo>
                    <a:pt x="356" y="562"/>
                    <a:pt x="365" y="371"/>
                    <a:pt x="443" y="197"/>
                  </a:cubicBezTo>
                  <a:cubicBezTo>
                    <a:pt x="469" y="127"/>
                    <a:pt x="435" y="41"/>
                    <a:pt x="374" y="15"/>
                  </a:cubicBezTo>
                  <a:cubicBezTo>
                    <a:pt x="355" y="5"/>
                    <a:pt x="335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999;p52">
              <a:extLst>
                <a:ext uri="{FF2B5EF4-FFF2-40B4-BE49-F238E27FC236}">
                  <a16:creationId xmlns:a16="http://schemas.microsoft.com/office/drawing/2014/main" id="{38D76818-E3AD-071B-5970-A90648939DEC}"/>
                </a:ext>
              </a:extLst>
            </p:cNvPr>
            <p:cNvSpPr/>
            <p:nvPr/>
          </p:nvSpPr>
          <p:spPr>
            <a:xfrm rot="-1295490">
              <a:off x="1947120" y="2861332"/>
              <a:ext cx="46558" cy="27994"/>
            </a:xfrm>
            <a:custGeom>
              <a:avLst/>
              <a:gdLst/>
              <a:ahLst/>
              <a:cxnLst/>
              <a:rect l="l" t="t" r="r" b="b"/>
              <a:pathLst>
                <a:path w="627" h="377" extrusionOk="0">
                  <a:moveTo>
                    <a:pt x="43" y="0"/>
                  </a:moveTo>
                  <a:cubicBezTo>
                    <a:pt x="20" y="0"/>
                    <a:pt x="1" y="23"/>
                    <a:pt x="1" y="45"/>
                  </a:cubicBezTo>
                  <a:cubicBezTo>
                    <a:pt x="1" y="193"/>
                    <a:pt x="97" y="332"/>
                    <a:pt x="244" y="367"/>
                  </a:cubicBezTo>
                  <a:cubicBezTo>
                    <a:pt x="270" y="375"/>
                    <a:pt x="288" y="375"/>
                    <a:pt x="314" y="375"/>
                  </a:cubicBezTo>
                  <a:cubicBezTo>
                    <a:pt x="322" y="376"/>
                    <a:pt x="330" y="376"/>
                    <a:pt x="338" y="376"/>
                  </a:cubicBezTo>
                  <a:cubicBezTo>
                    <a:pt x="458" y="376"/>
                    <a:pt x="561" y="316"/>
                    <a:pt x="618" y="210"/>
                  </a:cubicBezTo>
                  <a:cubicBezTo>
                    <a:pt x="627" y="193"/>
                    <a:pt x="618" y="158"/>
                    <a:pt x="601" y="150"/>
                  </a:cubicBezTo>
                  <a:cubicBezTo>
                    <a:pt x="594" y="147"/>
                    <a:pt x="587" y="146"/>
                    <a:pt x="580" y="146"/>
                  </a:cubicBezTo>
                  <a:cubicBezTo>
                    <a:pt x="562" y="146"/>
                    <a:pt x="546" y="154"/>
                    <a:pt x="540" y="167"/>
                  </a:cubicBezTo>
                  <a:cubicBezTo>
                    <a:pt x="496" y="245"/>
                    <a:pt x="409" y="289"/>
                    <a:pt x="322" y="289"/>
                  </a:cubicBezTo>
                  <a:cubicBezTo>
                    <a:pt x="262" y="289"/>
                    <a:pt x="201" y="263"/>
                    <a:pt x="157" y="210"/>
                  </a:cubicBezTo>
                  <a:cubicBezTo>
                    <a:pt x="114" y="167"/>
                    <a:pt x="88" y="106"/>
                    <a:pt x="97" y="45"/>
                  </a:cubicBezTo>
                  <a:cubicBezTo>
                    <a:pt x="97" y="19"/>
                    <a:pt x="79" y="2"/>
                    <a:pt x="53" y="2"/>
                  </a:cubicBez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rgbClr val="100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00;p52">
              <a:extLst>
                <a:ext uri="{FF2B5EF4-FFF2-40B4-BE49-F238E27FC236}">
                  <a16:creationId xmlns:a16="http://schemas.microsoft.com/office/drawing/2014/main" id="{643265C7-AD46-E234-7B71-A70B22C008BD}"/>
                </a:ext>
              </a:extLst>
            </p:cNvPr>
            <p:cNvSpPr/>
            <p:nvPr/>
          </p:nvSpPr>
          <p:spPr>
            <a:xfrm rot="-1295490">
              <a:off x="1941349" y="2855723"/>
              <a:ext cx="57548" cy="39430"/>
            </a:xfrm>
            <a:custGeom>
              <a:avLst/>
              <a:gdLst/>
              <a:ahLst/>
              <a:cxnLst/>
              <a:rect l="l" t="t" r="r" b="b"/>
              <a:pathLst>
                <a:path w="775" h="531" extrusionOk="0">
                  <a:moveTo>
                    <a:pt x="131" y="1"/>
                  </a:moveTo>
                  <a:cubicBezTo>
                    <a:pt x="62" y="1"/>
                    <a:pt x="9" y="53"/>
                    <a:pt x="9" y="114"/>
                  </a:cubicBezTo>
                  <a:cubicBezTo>
                    <a:pt x="1" y="305"/>
                    <a:pt x="122" y="470"/>
                    <a:pt x="305" y="513"/>
                  </a:cubicBezTo>
                  <a:cubicBezTo>
                    <a:pt x="331" y="522"/>
                    <a:pt x="366" y="531"/>
                    <a:pt x="392" y="531"/>
                  </a:cubicBezTo>
                  <a:lnTo>
                    <a:pt x="409" y="531"/>
                  </a:lnTo>
                  <a:cubicBezTo>
                    <a:pt x="557" y="531"/>
                    <a:pt x="687" y="452"/>
                    <a:pt x="757" y="322"/>
                  </a:cubicBezTo>
                  <a:cubicBezTo>
                    <a:pt x="774" y="296"/>
                    <a:pt x="774" y="261"/>
                    <a:pt x="765" y="235"/>
                  </a:cubicBezTo>
                  <a:cubicBezTo>
                    <a:pt x="757" y="200"/>
                    <a:pt x="739" y="183"/>
                    <a:pt x="713" y="166"/>
                  </a:cubicBezTo>
                  <a:cubicBezTo>
                    <a:pt x="694" y="155"/>
                    <a:pt x="674" y="150"/>
                    <a:pt x="655" y="150"/>
                  </a:cubicBezTo>
                  <a:cubicBezTo>
                    <a:pt x="612" y="150"/>
                    <a:pt x="572" y="173"/>
                    <a:pt x="548" y="209"/>
                  </a:cubicBezTo>
                  <a:cubicBezTo>
                    <a:pt x="522" y="261"/>
                    <a:pt x="461" y="296"/>
                    <a:pt x="400" y="296"/>
                  </a:cubicBezTo>
                  <a:cubicBezTo>
                    <a:pt x="357" y="296"/>
                    <a:pt x="314" y="270"/>
                    <a:pt x="288" y="244"/>
                  </a:cubicBezTo>
                  <a:cubicBezTo>
                    <a:pt x="261" y="209"/>
                    <a:pt x="244" y="166"/>
                    <a:pt x="244" y="122"/>
                  </a:cubicBezTo>
                  <a:cubicBezTo>
                    <a:pt x="244" y="96"/>
                    <a:pt x="235" y="61"/>
                    <a:pt x="209" y="44"/>
                  </a:cubicBezTo>
                  <a:cubicBezTo>
                    <a:pt x="192" y="18"/>
                    <a:pt x="16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01;p52">
              <a:extLst>
                <a:ext uri="{FF2B5EF4-FFF2-40B4-BE49-F238E27FC236}">
                  <a16:creationId xmlns:a16="http://schemas.microsoft.com/office/drawing/2014/main" id="{3653D0C4-E8EB-32DC-35E8-6AA64FCB435E}"/>
                </a:ext>
              </a:extLst>
            </p:cNvPr>
            <p:cNvSpPr/>
            <p:nvPr/>
          </p:nvSpPr>
          <p:spPr>
            <a:xfrm rot="-1295490">
              <a:off x="2082349" y="2887884"/>
              <a:ext cx="36237" cy="42771"/>
            </a:xfrm>
            <a:custGeom>
              <a:avLst/>
              <a:gdLst/>
              <a:ahLst/>
              <a:cxnLst/>
              <a:rect l="l" t="t" r="r" b="b"/>
              <a:pathLst>
                <a:path w="488" h="576" extrusionOk="0">
                  <a:moveTo>
                    <a:pt x="148" y="1"/>
                  </a:moveTo>
                  <a:cubicBezTo>
                    <a:pt x="135" y="1"/>
                    <a:pt x="122" y="5"/>
                    <a:pt x="113" y="14"/>
                  </a:cubicBezTo>
                  <a:cubicBezTo>
                    <a:pt x="26" y="109"/>
                    <a:pt x="0" y="231"/>
                    <a:pt x="35" y="353"/>
                  </a:cubicBezTo>
                  <a:cubicBezTo>
                    <a:pt x="44" y="370"/>
                    <a:pt x="53" y="396"/>
                    <a:pt x="70" y="422"/>
                  </a:cubicBezTo>
                  <a:cubicBezTo>
                    <a:pt x="131" y="517"/>
                    <a:pt x="240" y="575"/>
                    <a:pt x="355" y="575"/>
                  </a:cubicBezTo>
                  <a:cubicBezTo>
                    <a:pt x="387" y="575"/>
                    <a:pt x="420" y="571"/>
                    <a:pt x="452" y="561"/>
                  </a:cubicBezTo>
                  <a:cubicBezTo>
                    <a:pt x="470" y="553"/>
                    <a:pt x="487" y="527"/>
                    <a:pt x="478" y="500"/>
                  </a:cubicBezTo>
                  <a:cubicBezTo>
                    <a:pt x="472" y="481"/>
                    <a:pt x="456" y="471"/>
                    <a:pt x="437" y="471"/>
                  </a:cubicBezTo>
                  <a:cubicBezTo>
                    <a:pt x="431" y="471"/>
                    <a:pt x="424" y="472"/>
                    <a:pt x="418" y="474"/>
                  </a:cubicBezTo>
                  <a:cubicBezTo>
                    <a:pt x="399" y="481"/>
                    <a:pt x="378" y="483"/>
                    <a:pt x="357" y="483"/>
                  </a:cubicBezTo>
                  <a:cubicBezTo>
                    <a:pt x="318" y="483"/>
                    <a:pt x="277" y="474"/>
                    <a:pt x="244" y="457"/>
                  </a:cubicBezTo>
                  <a:cubicBezTo>
                    <a:pt x="183" y="431"/>
                    <a:pt x="148" y="379"/>
                    <a:pt x="122" y="318"/>
                  </a:cubicBezTo>
                  <a:cubicBezTo>
                    <a:pt x="96" y="240"/>
                    <a:pt x="122" y="144"/>
                    <a:pt x="183" y="83"/>
                  </a:cubicBezTo>
                  <a:cubicBezTo>
                    <a:pt x="200" y="66"/>
                    <a:pt x="200" y="31"/>
                    <a:pt x="183" y="14"/>
                  </a:cubicBezTo>
                  <a:cubicBezTo>
                    <a:pt x="174" y="5"/>
                    <a:pt x="161" y="1"/>
                    <a:pt x="148" y="1"/>
                  </a:cubicBezTo>
                  <a:close/>
                </a:path>
              </a:pathLst>
            </a:custGeom>
            <a:solidFill>
              <a:srgbClr val="100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02;p52">
              <a:extLst>
                <a:ext uri="{FF2B5EF4-FFF2-40B4-BE49-F238E27FC236}">
                  <a16:creationId xmlns:a16="http://schemas.microsoft.com/office/drawing/2014/main" id="{8C4BFC41-7669-0651-63C3-18AE09951949}"/>
                </a:ext>
              </a:extLst>
            </p:cNvPr>
            <p:cNvSpPr/>
            <p:nvPr/>
          </p:nvSpPr>
          <p:spPr>
            <a:xfrm rot="-1295490">
              <a:off x="2076611" y="2882750"/>
              <a:ext cx="47820" cy="53315"/>
            </a:xfrm>
            <a:custGeom>
              <a:avLst/>
              <a:gdLst/>
              <a:ahLst/>
              <a:cxnLst/>
              <a:rect l="l" t="t" r="r" b="b"/>
              <a:pathLst>
                <a:path w="644" h="718" extrusionOk="0">
                  <a:moveTo>
                    <a:pt x="226" y="0"/>
                  </a:moveTo>
                  <a:cubicBezTo>
                    <a:pt x="196" y="0"/>
                    <a:pt x="165" y="13"/>
                    <a:pt x="139" y="39"/>
                  </a:cubicBezTo>
                  <a:cubicBezTo>
                    <a:pt x="35" y="144"/>
                    <a:pt x="0" y="300"/>
                    <a:pt x="44" y="439"/>
                  </a:cubicBezTo>
                  <a:cubicBezTo>
                    <a:pt x="61" y="474"/>
                    <a:pt x="70" y="500"/>
                    <a:pt x="87" y="526"/>
                  </a:cubicBezTo>
                  <a:cubicBezTo>
                    <a:pt x="157" y="648"/>
                    <a:pt x="287" y="717"/>
                    <a:pt x="426" y="717"/>
                  </a:cubicBezTo>
                  <a:cubicBezTo>
                    <a:pt x="469" y="717"/>
                    <a:pt x="513" y="708"/>
                    <a:pt x="548" y="700"/>
                  </a:cubicBezTo>
                  <a:cubicBezTo>
                    <a:pt x="609" y="674"/>
                    <a:pt x="643" y="613"/>
                    <a:pt x="626" y="543"/>
                  </a:cubicBezTo>
                  <a:cubicBezTo>
                    <a:pt x="612" y="496"/>
                    <a:pt x="568" y="465"/>
                    <a:pt x="521" y="465"/>
                  </a:cubicBezTo>
                  <a:cubicBezTo>
                    <a:pt x="507" y="465"/>
                    <a:pt x="492" y="468"/>
                    <a:pt x="478" y="474"/>
                  </a:cubicBezTo>
                  <a:cubicBezTo>
                    <a:pt x="460" y="477"/>
                    <a:pt x="442" y="480"/>
                    <a:pt x="425" y="480"/>
                  </a:cubicBezTo>
                  <a:cubicBezTo>
                    <a:pt x="400" y="480"/>
                    <a:pt x="377" y="475"/>
                    <a:pt x="356" y="465"/>
                  </a:cubicBezTo>
                  <a:cubicBezTo>
                    <a:pt x="313" y="439"/>
                    <a:pt x="287" y="413"/>
                    <a:pt x="270" y="370"/>
                  </a:cubicBezTo>
                  <a:cubicBezTo>
                    <a:pt x="252" y="309"/>
                    <a:pt x="270" y="248"/>
                    <a:pt x="313" y="204"/>
                  </a:cubicBezTo>
                  <a:cubicBezTo>
                    <a:pt x="356" y="152"/>
                    <a:pt x="356" y="83"/>
                    <a:pt x="313" y="39"/>
                  </a:cubicBezTo>
                  <a:cubicBezTo>
                    <a:pt x="287" y="13"/>
                    <a:pt x="25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03;p52">
              <a:extLst>
                <a:ext uri="{FF2B5EF4-FFF2-40B4-BE49-F238E27FC236}">
                  <a16:creationId xmlns:a16="http://schemas.microsoft.com/office/drawing/2014/main" id="{16C34156-9EB7-C4B9-61EE-07D0848D17E2}"/>
                </a:ext>
              </a:extLst>
            </p:cNvPr>
            <p:cNvSpPr/>
            <p:nvPr/>
          </p:nvSpPr>
          <p:spPr>
            <a:xfrm rot="-1295490">
              <a:off x="1578209" y="2897239"/>
              <a:ext cx="205242" cy="148140"/>
            </a:xfrm>
            <a:custGeom>
              <a:avLst/>
              <a:gdLst/>
              <a:ahLst/>
              <a:cxnLst/>
              <a:rect l="l" t="t" r="r" b="b"/>
              <a:pathLst>
                <a:path w="2764" h="1995" extrusionOk="0">
                  <a:moveTo>
                    <a:pt x="343" y="1"/>
                  </a:moveTo>
                  <a:cubicBezTo>
                    <a:pt x="256" y="1"/>
                    <a:pt x="192" y="23"/>
                    <a:pt x="157" y="71"/>
                  </a:cubicBezTo>
                  <a:cubicBezTo>
                    <a:pt x="0" y="279"/>
                    <a:pt x="426" y="861"/>
                    <a:pt x="1104" y="1365"/>
                  </a:cubicBezTo>
                  <a:cubicBezTo>
                    <a:pt x="1620" y="1756"/>
                    <a:pt x="2136" y="1995"/>
                    <a:pt x="2422" y="1995"/>
                  </a:cubicBezTo>
                  <a:cubicBezTo>
                    <a:pt x="2512" y="1995"/>
                    <a:pt x="2579" y="1971"/>
                    <a:pt x="2616" y="1922"/>
                  </a:cubicBezTo>
                  <a:cubicBezTo>
                    <a:pt x="2764" y="1713"/>
                    <a:pt x="2338" y="1139"/>
                    <a:pt x="1660" y="627"/>
                  </a:cubicBezTo>
                  <a:cubicBezTo>
                    <a:pt x="1143" y="235"/>
                    <a:pt x="625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004;p52">
              <a:extLst>
                <a:ext uri="{FF2B5EF4-FFF2-40B4-BE49-F238E27FC236}">
                  <a16:creationId xmlns:a16="http://schemas.microsoft.com/office/drawing/2014/main" id="{BE23752B-12F7-DB3D-BEFF-1AA46E4BBB52}"/>
                </a:ext>
              </a:extLst>
            </p:cNvPr>
            <p:cNvSpPr/>
            <p:nvPr/>
          </p:nvSpPr>
          <p:spPr>
            <a:xfrm rot="-1295490">
              <a:off x="1563347" y="2887162"/>
              <a:ext cx="235612" cy="168114"/>
            </a:xfrm>
            <a:custGeom>
              <a:avLst/>
              <a:gdLst/>
              <a:ahLst/>
              <a:cxnLst/>
              <a:rect l="l" t="t" r="r" b="b"/>
              <a:pathLst>
                <a:path w="3173" h="2264" extrusionOk="0">
                  <a:moveTo>
                    <a:pt x="540" y="269"/>
                  </a:moveTo>
                  <a:cubicBezTo>
                    <a:pt x="723" y="269"/>
                    <a:pt x="1186" y="426"/>
                    <a:pt x="1782" y="874"/>
                  </a:cubicBezTo>
                  <a:cubicBezTo>
                    <a:pt x="2512" y="1412"/>
                    <a:pt x="2764" y="1899"/>
                    <a:pt x="2703" y="1977"/>
                  </a:cubicBezTo>
                  <a:cubicBezTo>
                    <a:pt x="2692" y="1990"/>
                    <a:pt x="2667" y="1996"/>
                    <a:pt x="2629" y="1996"/>
                  </a:cubicBezTo>
                  <a:cubicBezTo>
                    <a:pt x="2449" y="1996"/>
                    <a:pt x="1984" y="1846"/>
                    <a:pt x="1382" y="1395"/>
                  </a:cubicBezTo>
                  <a:cubicBezTo>
                    <a:pt x="661" y="848"/>
                    <a:pt x="409" y="370"/>
                    <a:pt x="461" y="291"/>
                  </a:cubicBezTo>
                  <a:cubicBezTo>
                    <a:pt x="472" y="277"/>
                    <a:pt x="499" y="269"/>
                    <a:pt x="540" y="269"/>
                  </a:cubicBezTo>
                  <a:close/>
                  <a:moveTo>
                    <a:pt x="547" y="1"/>
                  </a:moveTo>
                  <a:cubicBezTo>
                    <a:pt x="416" y="1"/>
                    <a:pt x="310" y="39"/>
                    <a:pt x="244" y="126"/>
                  </a:cubicBezTo>
                  <a:cubicBezTo>
                    <a:pt x="0" y="457"/>
                    <a:pt x="574" y="1126"/>
                    <a:pt x="1226" y="1612"/>
                  </a:cubicBezTo>
                  <a:cubicBezTo>
                    <a:pt x="1700" y="1971"/>
                    <a:pt x="2264" y="2264"/>
                    <a:pt x="2625" y="2264"/>
                  </a:cubicBezTo>
                  <a:cubicBezTo>
                    <a:pt x="2754" y="2264"/>
                    <a:pt x="2856" y="2227"/>
                    <a:pt x="2920" y="2142"/>
                  </a:cubicBezTo>
                  <a:cubicBezTo>
                    <a:pt x="3172" y="1812"/>
                    <a:pt x="2590" y="1134"/>
                    <a:pt x="1947" y="648"/>
                  </a:cubicBezTo>
                  <a:cubicBezTo>
                    <a:pt x="1474" y="296"/>
                    <a:pt x="91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05;p52">
              <a:extLst>
                <a:ext uri="{FF2B5EF4-FFF2-40B4-BE49-F238E27FC236}">
                  <a16:creationId xmlns:a16="http://schemas.microsoft.com/office/drawing/2014/main" id="{F420A7D2-CE4B-3FB2-600A-1B11B0ECA19F}"/>
                </a:ext>
              </a:extLst>
            </p:cNvPr>
            <p:cNvSpPr/>
            <p:nvPr/>
          </p:nvSpPr>
          <p:spPr>
            <a:xfrm rot="-1295490">
              <a:off x="2231969" y="3067112"/>
              <a:ext cx="205242" cy="147843"/>
            </a:xfrm>
            <a:custGeom>
              <a:avLst/>
              <a:gdLst/>
              <a:ahLst/>
              <a:cxnLst/>
              <a:rect l="l" t="t" r="r" b="b"/>
              <a:pathLst>
                <a:path w="2764" h="1991" extrusionOk="0">
                  <a:moveTo>
                    <a:pt x="350" y="0"/>
                  </a:moveTo>
                  <a:cubicBezTo>
                    <a:pt x="261" y="0"/>
                    <a:pt x="194" y="24"/>
                    <a:pt x="157" y="74"/>
                  </a:cubicBezTo>
                  <a:cubicBezTo>
                    <a:pt x="0" y="274"/>
                    <a:pt x="426" y="856"/>
                    <a:pt x="1104" y="1369"/>
                  </a:cubicBezTo>
                  <a:cubicBezTo>
                    <a:pt x="1617" y="1757"/>
                    <a:pt x="2131" y="1991"/>
                    <a:pt x="2418" y="1991"/>
                  </a:cubicBezTo>
                  <a:cubicBezTo>
                    <a:pt x="2510" y="1991"/>
                    <a:pt x="2578" y="1967"/>
                    <a:pt x="2616" y="1916"/>
                  </a:cubicBezTo>
                  <a:cubicBezTo>
                    <a:pt x="2764" y="1716"/>
                    <a:pt x="2338" y="1134"/>
                    <a:pt x="1660" y="621"/>
                  </a:cubicBezTo>
                  <a:cubicBezTo>
                    <a:pt x="1145" y="238"/>
                    <a:pt x="634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06;p52">
              <a:extLst>
                <a:ext uri="{FF2B5EF4-FFF2-40B4-BE49-F238E27FC236}">
                  <a16:creationId xmlns:a16="http://schemas.microsoft.com/office/drawing/2014/main" id="{C8F5817F-14E4-C57E-1510-93360F2BD962}"/>
                </a:ext>
              </a:extLst>
            </p:cNvPr>
            <p:cNvSpPr/>
            <p:nvPr/>
          </p:nvSpPr>
          <p:spPr>
            <a:xfrm rot="-1295490">
              <a:off x="2216780" y="3056832"/>
              <a:ext cx="235612" cy="168411"/>
            </a:xfrm>
            <a:custGeom>
              <a:avLst/>
              <a:gdLst/>
              <a:ahLst/>
              <a:cxnLst/>
              <a:rect l="l" t="t" r="r" b="b"/>
              <a:pathLst>
                <a:path w="3173" h="2268" extrusionOk="0">
                  <a:moveTo>
                    <a:pt x="540" y="269"/>
                  </a:moveTo>
                  <a:cubicBezTo>
                    <a:pt x="723" y="269"/>
                    <a:pt x="1186" y="426"/>
                    <a:pt x="1782" y="873"/>
                  </a:cubicBezTo>
                  <a:cubicBezTo>
                    <a:pt x="2512" y="1421"/>
                    <a:pt x="2764" y="1899"/>
                    <a:pt x="2703" y="1977"/>
                  </a:cubicBezTo>
                  <a:cubicBezTo>
                    <a:pt x="2694" y="1991"/>
                    <a:pt x="2668" y="1999"/>
                    <a:pt x="2627" y="1999"/>
                  </a:cubicBezTo>
                  <a:cubicBezTo>
                    <a:pt x="2448" y="1999"/>
                    <a:pt x="1980" y="1842"/>
                    <a:pt x="1391" y="1395"/>
                  </a:cubicBezTo>
                  <a:cubicBezTo>
                    <a:pt x="661" y="847"/>
                    <a:pt x="409" y="369"/>
                    <a:pt x="461" y="291"/>
                  </a:cubicBezTo>
                  <a:cubicBezTo>
                    <a:pt x="472" y="277"/>
                    <a:pt x="499" y="269"/>
                    <a:pt x="540" y="269"/>
                  </a:cubicBezTo>
                  <a:close/>
                  <a:moveTo>
                    <a:pt x="546" y="1"/>
                  </a:moveTo>
                  <a:cubicBezTo>
                    <a:pt x="415" y="1"/>
                    <a:pt x="310" y="39"/>
                    <a:pt x="244" y="126"/>
                  </a:cubicBezTo>
                  <a:cubicBezTo>
                    <a:pt x="1" y="456"/>
                    <a:pt x="574" y="1134"/>
                    <a:pt x="1226" y="1612"/>
                  </a:cubicBezTo>
                  <a:cubicBezTo>
                    <a:pt x="1699" y="1970"/>
                    <a:pt x="2262" y="2267"/>
                    <a:pt x="2623" y="2267"/>
                  </a:cubicBezTo>
                  <a:cubicBezTo>
                    <a:pt x="2753" y="2267"/>
                    <a:pt x="2856" y="2229"/>
                    <a:pt x="2920" y="2142"/>
                  </a:cubicBezTo>
                  <a:cubicBezTo>
                    <a:pt x="3172" y="1812"/>
                    <a:pt x="2590" y="1143"/>
                    <a:pt x="1947" y="656"/>
                  </a:cubicBezTo>
                  <a:cubicBezTo>
                    <a:pt x="1474" y="298"/>
                    <a:pt x="911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07;p52">
              <a:extLst>
                <a:ext uri="{FF2B5EF4-FFF2-40B4-BE49-F238E27FC236}">
                  <a16:creationId xmlns:a16="http://schemas.microsoft.com/office/drawing/2014/main" id="{A2868B53-FBF4-417D-6902-3BDFF6FD8004}"/>
                </a:ext>
              </a:extLst>
            </p:cNvPr>
            <p:cNvSpPr/>
            <p:nvPr/>
          </p:nvSpPr>
          <p:spPr>
            <a:xfrm rot="-1295490">
              <a:off x="1667754" y="2719941"/>
              <a:ext cx="253657" cy="223583"/>
            </a:xfrm>
            <a:custGeom>
              <a:avLst/>
              <a:gdLst/>
              <a:ahLst/>
              <a:cxnLst/>
              <a:rect l="l" t="t" r="r" b="b"/>
              <a:pathLst>
                <a:path w="3416" h="3011" extrusionOk="0">
                  <a:moveTo>
                    <a:pt x="1712" y="0"/>
                  </a:moveTo>
                  <a:cubicBezTo>
                    <a:pt x="1127" y="0"/>
                    <a:pt x="569" y="339"/>
                    <a:pt x="322" y="911"/>
                  </a:cubicBezTo>
                  <a:cubicBezTo>
                    <a:pt x="0" y="1676"/>
                    <a:pt x="357" y="2562"/>
                    <a:pt x="1122" y="2892"/>
                  </a:cubicBezTo>
                  <a:cubicBezTo>
                    <a:pt x="1312" y="2972"/>
                    <a:pt x="1511" y="3010"/>
                    <a:pt x="1706" y="3010"/>
                  </a:cubicBezTo>
                  <a:cubicBezTo>
                    <a:pt x="2293" y="3010"/>
                    <a:pt x="2853" y="2667"/>
                    <a:pt x="3094" y="2093"/>
                  </a:cubicBezTo>
                  <a:cubicBezTo>
                    <a:pt x="3416" y="1328"/>
                    <a:pt x="3068" y="442"/>
                    <a:pt x="2303" y="120"/>
                  </a:cubicBezTo>
                  <a:cubicBezTo>
                    <a:pt x="2110" y="39"/>
                    <a:pt x="1910" y="0"/>
                    <a:pt x="17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08;p52">
              <a:extLst>
                <a:ext uri="{FF2B5EF4-FFF2-40B4-BE49-F238E27FC236}">
                  <a16:creationId xmlns:a16="http://schemas.microsoft.com/office/drawing/2014/main" id="{D44D9EDC-C02A-64EB-3A5E-C91A1975327E}"/>
                </a:ext>
              </a:extLst>
            </p:cNvPr>
            <p:cNvSpPr/>
            <p:nvPr/>
          </p:nvSpPr>
          <p:spPr>
            <a:xfrm rot="-1295490">
              <a:off x="2154262" y="2853319"/>
              <a:ext cx="253731" cy="223583"/>
            </a:xfrm>
            <a:custGeom>
              <a:avLst/>
              <a:gdLst/>
              <a:ahLst/>
              <a:cxnLst/>
              <a:rect l="l" t="t" r="r" b="b"/>
              <a:pathLst>
                <a:path w="3417" h="3011" extrusionOk="0">
                  <a:moveTo>
                    <a:pt x="1710" y="0"/>
                  </a:moveTo>
                  <a:cubicBezTo>
                    <a:pt x="1125" y="0"/>
                    <a:pt x="569" y="343"/>
                    <a:pt x="322" y="914"/>
                  </a:cubicBezTo>
                  <a:cubicBezTo>
                    <a:pt x="1" y="1679"/>
                    <a:pt x="357" y="2565"/>
                    <a:pt x="1122" y="2887"/>
                  </a:cubicBezTo>
                  <a:cubicBezTo>
                    <a:pt x="1316" y="2971"/>
                    <a:pt x="1517" y="3010"/>
                    <a:pt x="1715" y="3010"/>
                  </a:cubicBezTo>
                  <a:cubicBezTo>
                    <a:pt x="2296" y="3010"/>
                    <a:pt x="2848" y="2667"/>
                    <a:pt x="3095" y="2096"/>
                  </a:cubicBezTo>
                  <a:cubicBezTo>
                    <a:pt x="3416" y="1331"/>
                    <a:pt x="3060" y="445"/>
                    <a:pt x="2304" y="123"/>
                  </a:cubicBezTo>
                  <a:cubicBezTo>
                    <a:pt x="2110" y="40"/>
                    <a:pt x="1908" y="0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09;p52">
              <a:extLst>
                <a:ext uri="{FF2B5EF4-FFF2-40B4-BE49-F238E27FC236}">
                  <a16:creationId xmlns:a16="http://schemas.microsoft.com/office/drawing/2014/main" id="{94629BBF-3FAD-F021-7C66-E773B0650C9B}"/>
                </a:ext>
              </a:extLst>
            </p:cNvPr>
            <p:cNvSpPr/>
            <p:nvPr/>
          </p:nvSpPr>
          <p:spPr>
            <a:xfrm rot="-1295490">
              <a:off x="1669126" y="2707134"/>
              <a:ext cx="263384" cy="243781"/>
            </a:xfrm>
            <a:custGeom>
              <a:avLst/>
              <a:gdLst/>
              <a:ahLst/>
              <a:cxnLst/>
              <a:rect l="l" t="t" r="r" b="b"/>
              <a:pathLst>
                <a:path w="3547" h="3283" extrusionOk="0">
                  <a:moveTo>
                    <a:pt x="1673" y="277"/>
                  </a:moveTo>
                  <a:cubicBezTo>
                    <a:pt x="1801" y="277"/>
                    <a:pt x="1928" y="295"/>
                    <a:pt x="2051" y="329"/>
                  </a:cubicBezTo>
                  <a:lnTo>
                    <a:pt x="1426" y="2988"/>
                  </a:lnTo>
                  <a:cubicBezTo>
                    <a:pt x="983" y="2901"/>
                    <a:pt x="591" y="2597"/>
                    <a:pt x="418" y="2154"/>
                  </a:cubicBezTo>
                  <a:cubicBezTo>
                    <a:pt x="279" y="1815"/>
                    <a:pt x="279" y="1441"/>
                    <a:pt x="426" y="1111"/>
                  </a:cubicBezTo>
                  <a:cubicBezTo>
                    <a:pt x="565" y="772"/>
                    <a:pt x="835" y="511"/>
                    <a:pt x="1174" y="372"/>
                  </a:cubicBezTo>
                  <a:cubicBezTo>
                    <a:pt x="1337" y="308"/>
                    <a:pt x="1505" y="277"/>
                    <a:pt x="1673" y="277"/>
                  </a:cubicBezTo>
                  <a:close/>
                  <a:moveTo>
                    <a:pt x="1682" y="1"/>
                  </a:moveTo>
                  <a:cubicBezTo>
                    <a:pt x="1478" y="1"/>
                    <a:pt x="1271" y="39"/>
                    <a:pt x="1069" y="120"/>
                  </a:cubicBezTo>
                  <a:cubicBezTo>
                    <a:pt x="661" y="285"/>
                    <a:pt x="348" y="598"/>
                    <a:pt x="174" y="998"/>
                  </a:cubicBezTo>
                  <a:cubicBezTo>
                    <a:pt x="1" y="1406"/>
                    <a:pt x="1" y="1849"/>
                    <a:pt x="166" y="2258"/>
                  </a:cubicBezTo>
                  <a:cubicBezTo>
                    <a:pt x="279" y="2545"/>
                    <a:pt x="461" y="2779"/>
                    <a:pt x="696" y="2953"/>
                  </a:cubicBezTo>
                  <a:cubicBezTo>
                    <a:pt x="978" y="3163"/>
                    <a:pt x="1327" y="3282"/>
                    <a:pt x="1685" y="3282"/>
                  </a:cubicBezTo>
                  <a:cubicBezTo>
                    <a:pt x="1889" y="3282"/>
                    <a:pt x="2096" y="3244"/>
                    <a:pt x="2295" y="3162"/>
                  </a:cubicBezTo>
                  <a:cubicBezTo>
                    <a:pt x="3138" y="2831"/>
                    <a:pt x="3546" y="1867"/>
                    <a:pt x="3207" y="1032"/>
                  </a:cubicBezTo>
                  <a:cubicBezTo>
                    <a:pt x="2949" y="391"/>
                    <a:pt x="2334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10;p52">
              <a:extLst>
                <a:ext uri="{FF2B5EF4-FFF2-40B4-BE49-F238E27FC236}">
                  <a16:creationId xmlns:a16="http://schemas.microsoft.com/office/drawing/2014/main" id="{498FF97E-6E7E-6E69-4994-BD03702404EE}"/>
                </a:ext>
              </a:extLst>
            </p:cNvPr>
            <p:cNvSpPr/>
            <p:nvPr/>
          </p:nvSpPr>
          <p:spPr>
            <a:xfrm rot="-1295490">
              <a:off x="2156199" y="2843105"/>
              <a:ext cx="250464" cy="243929"/>
            </a:xfrm>
            <a:custGeom>
              <a:avLst/>
              <a:gdLst/>
              <a:ahLst/>
              <a:cxnLst/>
              <a:rect l="l" t="t" r="r" b="b"/>
              <a:pathLst>
                <a:path w="3373" h="3285" extrusionOk="0">
                  <a:moveTo>
                    <a:pt x="1674" y="274"/>
                  </a:moveTo>
                  <a:cubicBezTo>
                    <a:pt x="1800" y="274"/>
                    <a:pt x="1926" y="292"/>
                    <a:pt x="2052" y="329"/>
                  </a:cubicBezTo>
                  <a:lnTo>
                    <a:pt x="1417" y="2988"/>
                  </a:lnTo>
                  <a:cubicBezTo>
                    <a:pt x="1330" y="2971"/>
                    <a:pt x="1235" y="2936"/>
                    <a:pt x="1148" y="2901"/>
                  </a:cubicBezTo>
                  <a:cubicBezTo>
                    <a:pt x="809" y="2762"/>
                    <a:pt x="548" y="2493"/>
                    <a:pt x="418" y="2154"/>
                  </a:cubicBezTo>
                  <a:cubicBezTo>
                    <a:pt x="279" y="1815"/>
                    <a:pt x="279" y="1441"/>
                    <a:pt x="427" y="1111"/>
                  </a:cubicBezTo>
                  <a:cubicBezTo>
                    <a:pt x="566" y="772"/>
                    <a:pt x="835" y="511"/>
                    <a:pt x="1174" y="372"/>
                  </a:cubicBezTo>
                  <a:cubicBezTo>
                    <a:pt x="1334" y="307"/>
                    <a:pt x="1503" y="274"/>
                    <a:pt x="1674" y="274"/>
                  </a:cubicBezTo>
                  <a:close/>
                  <a:moveTo>
                    <a:pt x="1683" y="1"/>
                  </a:moveTo>
                  <a:cubicBezTo>
                    <a:pt x="1476" y="1"/>
                    <a:pt x="1269" y="40"/>
                    <a:pt x="1070" y="120"/>
                  </a:cubicBezTo>
                  <a:cubicBezTo>
                    <a:pt x="661" y="286"/>
                    <a:pt x="349" y="598"/>
                    <a:pt x="175" y="998"/>
                  </a:cubicBezTo>
                  <a:cubicBezTo>
                    <a:pt x="1" y="1407"/>
                    <a:pt x="1" y="1850"/>
                    <a:pt x="157" y="2258"/>
                  </a:cubicBezTo>
                  <a:cubicBezTo>
                    <a:pt x="270" y="2536"/>
                    <a:pt x="461" y="2780"/>
                    <a:pt x="696" y="2953"/>
                  </a:cubicBezTo>
                  <a:cubicBezTo>
                    <a:pt x="800" y="3032"/>
                    <a:pt x="913" y="3101"/>
                    <a:pt x="1044" y="3153"/>
                  </a:cubicBezTo>
                  <a:cubicBezTo>
                    <a:pt x="1246" y="3241"/>
                    <a:pt x="1460" y="3285"/>
                    <a:pt x="1674" y="3285"/>
                  </a:cubicBezTo>
                  <a:cubicBezTo>
                    <a:pt x="1883" y="3285"/>
                    <a:pt x="2093" y="3243"/>
                    <a:pt x="2295" y="3162"/>
                  </a:cubicBezTo>
                  <a:cubicBezTo>
                    <a:pt x="2704" y="3006"/>
                    <a:pt x="3025" y="2693"/>
                    <a:pt x="3190" y="2284"/>
                  </a:cubicBezTo>
                  <a:cubicBezTo>
                    <a:pt x="3364" y="1884"/>
                    <a:pt x="3373" y="1441"/>
                    <a:pt x="3208" y="1033"/>
                  </a:cubicBezTo>
                  <a:cubicBezTo>
                    <a:pt x="3042" y="624"/>
                    <a:pt x="2730" y="303"/>
                    <a:pt x="2330" y="129"/>
                  </a:cubicBezTo>
                  <a:cubicBezTo>
                    <a:pt x="2120" y="44"/>
                    <a:pt x="1902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11;p52">
              <a:extLst>
                <a:ext uri="{FF2B5EF4-FFF2-40B4-BE49-F238E27FC236}">
                  <a16:creationId xmlns:a16="http://schemas.microsoft.com/office/drawing/2014/main" id="{FBEA4B3D-D4AD-CEEE-CF5D-6FB05020B645}"/>
                </a:ext>
              </a:extLst>
            </p:cNvPr>
            <p:cNvSpPr/>
            <p:nvPr/>
          </p:nvSpPr>
          <p:spPr>
            <a:xfrm rot="-1295490">
              <a:off x="1802378" y="2602414"/>
              <a:ext cx="105294" cy="83612"/>
            </a:xfrm>
            <a:custGeom>
              <a:avLst/>
              <a:gdLst/>
              <a:ahLst/>
              <a:cxnLst/>
              <a:rect l="l" t="t" r="r" b="b"/>
              <a:pathLst>
                <a:path w="1418" h="112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183"/>
                    <a:pt x="18" y="227"/>
                    <a:pt x="53" y="253"/>
                  </a:cubicBezTo>
                  <a:cubicBezTo>
                    <a:pt x="79" y="270"/>
                    <a:pt x="105" y="279"/>
                    <a:pt x="140" y="279"/>
                  </a:cubicBezTo>
                  <a:cubicBezTo>
                    <a:pt x="487" y="279"/>
                    <a:pt x="965" y="348"/>
                    <a:pt x="1130" y="1026"/>
                  </a:cubicBezTo>
                  <a:cubicBezTo>
                    <a:pt x="1153" y="1085"/>
                    <a:pt x="1206" y="1126"/>
                    <a:pt x="1270" y="1126"/>
                  </a:cubicBezTo>
                  <a:cubicBezTo>
                    <a:pt x="1281" y="1126"/>
                    <a:pt x="1293" y="1124"/>
                    <a:pt x="1304" y="1122"/>
                  </a:cubicBezTo>
                  <a:cubicBezTo>
                    <a:pt x="1374" y="1104"/>
                    <a:pt x="1417" y="1026"/>
                    <a:pt x="1400" y="957"/>
                  </a:cubicBezTo>
                  <a:cubicBezTo>
                    <a:pt x="1243" y="322"/>
                    <a:pt x="81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12;p52">
              <a:extLst>
                <a:ext uri="{FF2B5EF4-FFF2-40B4-BE49-F238E27FC236}">
                  <a16:creationId xmlns:a16="http://schemas.microsoft.com/office/drawing/2014/main" id="{D4D338FB-0D9D-CDD6-608D-31697E0C3172}"/>
                </a:ext>
              </a:extLst>
            </p:cNvPr>
            <p:cNvSpPr/>
            <p:nvPr/>
          </p:nvSpPr>
          <p:spPr>
            <a:xfrm rot="-1295490">
              <a:off x="2281945" y="2734001"/>
              <a:ext cx="105294" cy="83612"/>
            </a:xfrm>
            <a:custGeom>
              <a:avLst/>
              <a:gdLst/>
              <a:ahLst/>
              <a:cxnLst/>
              <a:rect l="l" t="t" r="r" b="b"/>
              <a:pathLst>
                <a:path w="1418" h="1126" extrusionOk="0">
                  <a:moveTo>
                    <a:pt x="131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183"/>
                    <a:pt x="18" y="226"/>
                    <a:pt x="53" y="244"/>
                  </a:cubicBezTo>
                  <a:cubicBezTo>
                    <a:pt x="70" y="261"/>
                    <a:pt x="105" y="278"/>
                    <a:pt x="131" y="278"/>
                  </a:cubicBezTo>
                  <a:cubicBezTo>
                    <a:pt x="479" y="278"/>
                    <a:pt x="965" y="348"/>
                    <a:pt x="1131" y="1026"/>
                  </a:cubicBezTo>
                  <a:cubicBezTo>
                    <a:pt x="1145" y="1085"/>
                    <a:pt x="1204" y="1125"/>
                    <a:pt x="1264" y="1125"/>
                  </a:cubicBezTo>
                  <a:cubicBezTo>
                    <a:pt x="1275" y="1125"/>
                    <a:pt x="1285" y="1124"/>
                    <a:pt x="1296" y="1121"/>
                  </a:cubicBezTo>
                  <a:cubicBezTo>
                    <a:pt x="1374" y="1104"/>
                    <a:pt x="1417" y="1026"/>
                    <a:pt x="1400" y="956"/>
                  </a:cubicBezTo>
                  <a:cubicBezTo>
                    <a:pt x="1235" y="322"/>
                    <a:pt x="809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13;p52">
              <a:extLst>
                <a:ext uri="{FF2B5EF4-FFF2-40B4-BE49-F238E27FC236}">
                  <a16:creationId xmlns:a16="http://schemas.microsoft.com/office/drawing/2014/main" id="{50897756-FEE3-E2CF-B873-0BE44840981C}"/>
                </a:ext>
              </a:extLst>
            </p:cNvPr>
            <p:cNvSpPr/>
            <p:nvPr/>
          </p:nvSpPr>
          <p:spPr>
            <a:xfrm rot="-1295490">
              <a:off x="1348091" y="1965422"/>
              <a:ext cx="2006307" cy="1662802"/>
            </a:xfrm>
            <a:custGeom>
              <a:avLst/>
              <a:gdLst/>
              <a:ahLst/>
              <a:cxnLst/>
              <a:rect l="l" t="t" r="r" b="b"/>
              <a:pathLst>
                <a:path w="27019" h="22393" extrusionOk="0">
                  <a:moveTo>
                    <a:pt x="14953" y="295"/>
                  </a:moveTo>
                  <a:cubicBezTo>
                    <a:pt x="16822" y="295"/>
                    <a:pt x="18761" y="552"/>
                    <a:pt x="20744" y="1067"/>
                  </a:cubicBezTo>
                  <a:cubicBezTo>
                    <a:pt x="21978" y="1380"/>
                    <a:pt x="23221" y="1806"/>
                    <a:pt x="24437" y="2310"/>
                  </a:cubicBezTo>
                  <a:cubicBezTo>
                    <a:pt x="24559" y="2362"/>
                    <a:pt x="25245" y="2709"/>
                    <a:pt x="25854" y="3022"/>
                  </a:cubicBezTo>
                  <a:cubicBezTo>
                    <a:pt x="26167" y="3187"/>
                    <a:pt x="26471" y="3344"/>
                    <a:pt x="26671" y="3448"/>
                  </a:cubicBezTo>
                  <a:cubicBezTo>
                    <a:pt x="21882" y="5690"/>
                    <a:pt x="20353" y="8567"/>
                    <a:pt x="19910" y="10591"/>
                  </a:cubicBezTo>
                  <a:cubicBezTo>
                    <a:pt x="19319" y="13277"/>
                    <a:pt x="18493" y="15258"/>
                    <a:pt x="17363" y="16631"/>
                  </a:cubicBezTo>
                  <a:cubicBezTo>
                    <a:pt x="15392" y="19047"/>
                    <a:pt x="12980" y="20020"/>
                    <a:pt x="10633" y="20020"/>
                  </a:cubicBezTo>
                  <a:cubicBezTo>
                    <a:pt x="8666" y="20020"/>
                    <a:pt x="6743" y="19337"/>
                    <a:pt x="5163" y="18247"/>
                  </a:cubicBezTo>
                  <a:cubicBezTo>
                    <a:pt x="5050" y="18169"/>
                    <a:pt x="4928" y="18091"/>
                    <a:pt x="4789" y="17995"/>
                  </a:cubicBezTo>
                  <a:lnTo>
                    <a:pt x="4632" y="17891"/>
                  </a:lnTo>
                  <a:cubicBezTo>
                    <a:pt x="4591" y="17861"/>
                    <a:pt x="4545" y="17848"/>
                    <a:pt x="4501" y="17848"/>
                  </a:cubicBezTo>
                  <a:cubicBezTo>
                    <a:pt x="4481" y="17848"/>
                    <a:pt x="4460" y="17851"/>
                    <a:pt x="4441" y="17856"/>
                  </a:cubicBezTo>
                  <a:cubicBezTo>
                    <a:pt x="4372" y="17865"/>
                    <a:pt x="4320" y="17909"/>
                    <a:pt x="4285" y="17969"/>
                  </a:cubicBezTo>
                  <a:cubicBezTo>
                    <a:pt x="4163" y="18161"/>
                    <a:pt x="4024" y="18395"/>
                    <a:pt x="3868" y="18647"/>
                  </a:cubicBezTo>
                  <a:cubicBezTo>
                    <a:pt x="2851" y="20316"/>
                    <a:pt x="2425" y="21028"/>
                    <a:pt x="2399" y="21141"/>
                  </a:cubicBezTo>
                  <a:cubicBezTo>
                    <a:pt x="2205" y="21805"/>
                    <a:pt x="1806" y="22104"/>
                    <a:pt x="1098" y="22104"/>
                  </a:cubicBezTo>
                  <a:cubicBezTo>
                    <a:pt x="981" y="22104"/>
                    <a:pt x="856" y="22096"/>
                    <a:pt x="722" y="22080"/>
                  </a:cubicBezTo>
                  <a:cubicBezTo>
                    <a:pt x="400" y="22036"/>
                    <a:pt x="348" y="22002"/>
                    <a:pt x="339" y="21984"/>
                  </a:cubicBezTo>
                  <a:cubicBezTo>
                    <a:pt x="339" y="21976"/>
                    <a:pt x="322" y="21915"/>
                    <a:pt x="470" y="21645"/>
                  </a:cubicBezTo>
                  <a:cubicBezTo>
                    <a:pt x="583" y="21445"/>
                    <a:pt x="687" y="21246"/>
                    <a:pt x="800" y="21046"/>
                  </a:cubicBezTo>
                  <a:cubicBezTo>
                    <a:pt x="1278" y="20168"/>
                    <a:pt x="1773" y="19256"/>
                    <a:pt x="2321" y="18395"/>
                  </a:cubicBezTo>
                  <a:cubicBezTo>
                    <a:pt x="2590" y="17969"/>
                    <a:pt x="2851" y="17552"/>
                    <a:pt x="3094" y="17161"/>
                  </a:cubicBezTo>
                  <a:cubicBezTo>
                    <a:pt x="3190" y="17005"/>
                    <a:pt x="3086" y="16770"/>
                    <a:pt x="2564" y="15945"/>
                  </a:cubicBezTo>
                  <a:cubicBezTo>
                    <a:pt x="2495" y="15840"/>
                    <a:pt x="2425" y="15736"/>
                    <a:pt x="2408" y="15701"/>
                  </a:cubicBezTo>
                  <a:cubicBezTo>
                    <a:pt x="2069" y="14997"/>
                    <a:pt x="1808" y="14241"/>
                    <a:pt x="1626" y="13468"/>
                  </a:cubicBezTo>
                  <a:cubicBezTo>
                    <a:pt x="1521" y="12990"/>
                    <a:pt x="1443" y="12503"/>
                    <a:pt x="1408" y="12025"/>
                  </a:cubicBezTo>
                  <a:cubicBezTo>
                    <a:pt x="1313" y="10878"/>
                    <a:pt x="1417" y="9775"/>
                    <a:pt x="1721" y="8732"/>
                  </a:cubicBezTo>
                  <a:cubicBezTo>
                    <a:pt x="2112" y="7411"/>
                    <a:pt x="2834" y="6142"/>
                    <a:pt x="3859" y="4969"/>
                  </a:cubicBezTo>
                  <a:cubicBezTo>
                    <a:pt x="6127" y="2379"/>
                    <a:pt x="9386" y="746"/>
                    <a:pt x="13018" y="389"/>
                  </a:cubicBezTo>
                  <a:cubicBezTo>
                    <a:pt x="13654" y="326"/>
                    <a:pt x="14299" y="295"/>
                    <a:pt x="14953" y="295"/>
                  </a:cubicBezTo>
                  <a:close/>
                  <a:moveTo>
                    <a:pt x="14922" y="1"/>
                  </a:moveTo>
                  <a:cubicBezTo>
                    <a:pt x="14269" y="1"/>
                    <a:pt x="13626" y="32"/>
                    <a:pt x="12992" y="94"/>
                  </a:cubicBezTo>
                  <a:cubicBezTo>
                    <a:pt x="9282" y="467"/>
                    <a:pt x="5962" y="2127"/>
                    <a:pt x="3642" y="4778"/>
                  </a:cubicBezTo>
                  <a:cubicBezTo>
                    <a:pt x="2590" y="5986"/>
                    <a:pt x="1843" y="7289"/>
                    <a:pt x="1443" y="8654"/>
                  </a:cubicBezTo>
                  <a:cubicBezTo>
                    <a:pt x="1130" y="9722"/>
                    <a:pt x="1017" y="10870"/>
                    <a:pt x="1113" y="12051"/>
                  </a:cubicBezTo>
                  <a:cubicBezTo>
                    <a:pt x="1156" y="12538"/>
                    <a:pt x="1235" y="13042"/>
                    <a:pt x="1348" y="13529"/>
                  </a:cubicBezTo>
                  <a:cubicBezTo>
                    <a:pt x="1530" y="14328"/>
                    <a:pt x="1799" y="15102"/>
                    <a:pt x="2147" y="15823"/>
                  </a:cubicBezTo>
                  <a:cubicBezTo>
                    <a:pt x="2173" y="15875"/>
                    <a:pt x="2225" y="15953"/>
                    <a:pt x="2321" y="16101"/>
                  </a:cubicBezTo>
                  <a:cubicBezTo>
                    <a:pt x="2451" y="16318"/>
                    <a:pt x="2807" y="16874"/>
                    <a:pt x="2834" y="17031"/>
                  </a:cubicBezTo>
                  <a:cubicBezTo>
                    <a:pt x="2599" y="17422"/>
                    <a:pt x="2338" y="17830"/>
                    <a:pt x="2077" y="18239"/>
                  </a:cubicBezTo>
                  <a:cubicBezTo>
                    <a:pt x="1521" y="19108"/>
                    <a:pt x="1026" y="20020"/>
                    <a:pt x="539" y="20907"/>
                  </a:cubicBezTo>
                  <a:cubicBezTo>
                    <a:pt x="435" y="21107"/>
                    <a:pt x="322" y="21306"/>
                    <a:pt x="218" y="21506"/>
                  </a:cubicBezTo>
                  <a:cubicBezTo>
                    <a:pt x="79" y="21767"/>
                    <a:pt x="1" y="21958"/>
                    <a:pt x="87" y="22115"/>
                  </a:cubicBezTo>
                  <a:cubicBezTo>
                    <a:pt x="174" y="22288"/>
                    <a:pt x="400" y="22332"/>
                    <a:pt x="687" y="22367"/>
                  </a:cubicBezTo>
                  <a:cubicBezTo>
                    <a:pt x="817" y="22384"/>
                    <a:pt x="965" y="22393"/>
                    <a:pt x="1113" y="22393"/>
                  </a:cubicBezTo>
                  <a:cubicBezTo>
                    <a:pt x="1721" y="22393"/>
                    <a:pt x="2390" y="22184"/>
                    <a:pt x="2668" y="21228"/>
                  </a:cubicBezTo>
                  <a:cubicBezTo>
                    <a:pt x="2721" y="21089"/>
                    <a:pt x="3564" y="19707"/>
                    <a:pt x="4120" y="18795"/>
                  </a:cubicBezTo>
                  <a:cubicBezTo>
                    <a:pt x="4259" y="18560"/>
                    <a:pt x="4389" y="18343"/>
                    <a:pt x="4511" y="18152"/>
                  </a:cubicBezTo>
                  <a:lnTo>
                    <a:pt x="4624" y="18230"/>
                  </a:lnTo>
                  <a:cubicBezTo>
                    <a:pt x="4763" y="18326"/>
                    <a:pt x="4884" y="18404"/>
                    <a:pt x="4997" y="18482"/>
                  </a:cubicBezTo>
                  <a:cubicBezTo>
                    <a:pt x="6679" y="19647"/>
                    <a:pt x="8723" y="20292"/>
                    <a:pt x="10672" y="20292"/>
                  </a:cubicBezTo>
                  <a:cubicBezTo>
                    <a:pt x="10817" y="20292"/>
                    <a:pt x="10962" y="20288"/>
                    <a:pt x="11107" y="20281"/>
                  </a:cubicBezTo>
                  <a:cubicBezTo>
                    <a:pt x="13609" y="20142"/>
                    <a:pt x="15851" y="18951"/>
                    <a:pt x="17589" y="16814"/>
                  </a:cubicBezTo>
                  <a:cubicBezTo>
                    <a:pt x="18745" y="15406"/>
                    <a:pt x="19597" y="13390"/>
                    <a:pt x="20188" y="10652"/>
                  </a:cubicBezTo>
                  <a:cubicBezTo>
                    <a:pt x="20622" y="8688"/>
                    <a:pt x="22117" y="5890"/>
                    <a:pt x="26836" y="3691"/>
                  </a:cubicBezTo>
                  <a:lnTo>
                    <a:pt x="26879" y="3674"/>
                  </a:lnTo>
                  <a:cubicBezTo>
                    <a:pt x="26966" y="3631"/>
                    <a:pt x="27018" y="3552"/>
                    <a:pt x="27018" y="3457"/>
                  </a:cubicBezTo>
                  <a:cubicBezTo>
                    <a:pt x="27018" y="3361"/>
                    <a:pt x="26966" y="3274"/>
                    <a:pt x="26879" y="3231"/>
                  </a:cubicBezTo>
                  <a:cubicBezTo>
                    <a:pt x="26679" y="3127"/>
                    <a:pt x="26340" y="2953"/>
                    <a:pt x="25984" y="2770"/>
                  </a:cubicBezTo>
                  <a:cubicBezTo>
                    <a:pt x="25341" y="2440"/>
                    <a:pt x="24681" y="2092"/>
                    <a:pt x="24550" y="2040"/>
                  </a:cubicBezTo>
                  <a:cubicBezTo>
                    <a:pt x="23316" y="1528"/>
                    <a:pt x="22065" y="1111"/>
                    <a:pt x="20813" y="780"/>
                  </a:cubicBezTo>
                  <a:cubicBezTo>
                    <a:pt x="18796" y="263"/>
                    <a:pt x="16821" y="1"/>
                    <a:pt x="14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540;p42">
            <a:extLst>
              <a:ext uri="{FF2B5EF4-FFF2-40B4-BE49-F238E27FC236}">
                <a16:creationId xmlns:a16="http://schemas.microsoft.com/office/drawing/2014/main" id="{4C7F6B24-83CC-E2A5-EBC0-4BC528F8EDB0}"/>
              </a:ext>
            </a:extLst>
          </p:cNvPr>
          <p:cNvGrpSpPr/>
          <p:nvPr/>
        </p:nvGrpSpPr>
        <p:grpSpPr>
          <a:xfrm>
            <a:off x="5011539" y="575570"/>
            <a:ext cx="2210323" cy="1827138"/>
            <a:chOff x="5197725" y="1414100"/>
            <a:chExt cx="2568650" cy="2123344"/>
          </a:xfrm>
        </p:grpSpPr>
        <p:sp>
          <p:nvSpPr>
            <p:cNvPr id="32" name="Google Shape;541;p42">
              <a:extLst>
                <a:ext uri="{FF2B5EF4-FFF2-40B4-BE49-F238E27FC236}">
                  <a16:creationId xmlns:a16="http://schemas.microsoft.com/office/drawing/2014/main" id="{5879596B-E706-D612-616D-52E083791928}"/>
                </a:ext>
              </a:extLst>
            </p:cNvPr>
            <p:cNvSpPr/>
            <p:nvPr/>
          </p:nvSpPr>
          <p:spPr>
            <a:xfrm>
              <a:off x="5209798" y="1426434"/>
              <a:ext cx="2556577" cy="2097461"/>
            </a:xfrm>
            <a:custGeom>
              <a:avLst/>
              <a:gdLst/>
              <a:ahLst/>
              <a:cxnLst/>
              <a:rect l="l" t="t" r="r" b="b"/>
              <a:pathLst>
                <a:path w="29435" h="24149" extrusionOk="0">
                  <a:moveTo>
                    <a:pt x="20753" y="0"/>
                  </a:moveTo>
                  <a:cubicBezTo>
                    <a:pt x="20026" y="0"/>
                    <a:pt x="19330" y="232"/>
                    <a:pt x="18780" y="711"/>
                  </a:cubicBezTo>
                  <a:cubicBezTo>
                    <a:pt x="18345" y="1093"/>
                    <a:pt x="17754" y="1858"/>
                    <a:pt x="17198" y="2753"/>
                  </a:cubicBezTo>
                  <a:cubicBezTo>
                    <a:pt x="16329" y="2553"/>
                    <a:pt x="15425" y="2423"/>
                    <a:pt x="14496" y="2388"/>
                  </a:cubicBezTo>
                  <a:lnTo>
                    <a:pt x="14400" y="2388"/>
                  </a:lnTo>
                  <a:cubicBezTo>
                    <a:pt x="14278" y="2379"/>
                    <a:pt x="14157" y="2370"/>
                    <a:pt x="14035" y="2370"/>
                  </a:cubicBezTo>
                  <a:cubicBezTo>
                    <a:pt x="14000" y="2370"/>
                    <a:pt x="13966" y="2379"/>
                    <a:pt x="13931" y="2379"/>
                  </a:cubicBezTo>
                  <a:cubicBezTo>
                    <a:pt x="13896" y="2379"/>
                    <a:pt x="13870" y="2370"/>
                    <a:pt x="13835" y="2370"/>
                  </a:cubicBezTo>
                  <a:cubicBezTo>
                    <a:pt x="13714" y="2370"/>
                    <a:pt x="13592" y="2379"/>
                    <a:pt x="13470" y="2388"/>
                  </a:cubicBezTo>
                  <a:lnTo>
                    <a:pt x="13366" y="2388"/>
                  </a:lnTo>
                  <a:cubicBezTo>
                    <a:pt x="12410" y="2423"/>
                    <a:pt x="11480" y="2553"/>
                    <a:pt x="10594" y="2770"/>
                  </a:cubicBezTo>
                  <a:cubicBezTo>
                    <a:pt x="10055" y="1884"/>
                    <a:pt x="9473" y="1136"/>
                    <a:pt x="9047" y="754"/>
                  </a:cubicBezTo>
                  <a:cubicBezTo>
                    <a:pt x="8493" y="265"/>
                    <a:pt x="7788" y="29"/>
                    <a:pt x="7052" y="29"/>
                  </a:cubicBezTo>
                  <a:cubicBezTo>
                    <a:pt x="6008" y="29"/>
                    <a:pt x="4902" y="504"/>
                    <a:pt x="4076" y="1406"/>
                  </a:cubicBezTo>
                  <a:cubicBezTo>
                    <a:pt x="2668" y="2953"/>
                    <a:pt x="2608" y="5160"/>
                    <a:pt x="3946" y="6342"/>
                  </a:cubicBezTo>
                  <a:cubicBezTo>
                    <a:pt x="4007" y="6403"/>
                    <a:pt x="4076" y="6455"/>
                    <a:pt x="4154" y="6516"/>
                  </a:cubicBezTo>
                  <a:cubicBezTo>
                    <a:pt x="2642" y="8176"/>
                    <a:pt x="1704" y="10226"/>
                    <a:pt x="1443" y="12451"/>
                  </a:cubicBezTo>
                  <a:cubicBezTo>
                    <a:pt x="1339" y="13398"/>
                    <a:pt x="652" y="14024"/>
                    <a:pt x="348" y="14971"/>
                  </a:cubicBezTo>
                  <a:cubicBezTo>
                    <a:pt x="0" y="16066"/>
                    <a:pt x="113" y="17300"/>
                    <a:pt x="574" y="18343"/>
                  </a:cubicBezTo>
                  <a:cubicBezTo>
                    <a:pt x="1234" y="19829"/>
                    <a:pt x="2529" y="20967"/>
                    <a:pt x="3972" y="21723"/>
                  </a:cubicBezTo>
                  <a:cubicBezTo>
                    <a:pt x="7144" y="23389"/>
                    <a:pt x="10740" y="24148"/>
                    <a:pt x="14340" y="24148"/>
                  </a:cubicBezTo>
                  <a:cubicBezTo>
                    <a:pt x="16844" y="24148"/>
                    <a:pt x="19350" y="23781"/>
                    <a:pt x="21717" y="23096"/>
                  </a:cubicBezTo>
                  <a:cubicBezTo>
                    <a:pt x="23368" y="22619"/>
                    <a:pt x="25019" y="21958"/>
                    <a:pt x="26297" y="20794"/>
                  </a:cubicBezTo>
                  <a:cubicBezTo>
                    <a:pt x="28243" y="19021"/>
                    <a:pt x="29434" y="14250"/>
                    <a:pt x="26445" y="12738"/>
                  </a:cubicBezTo>
                  <a:cubicBezTo>
                    <a:pt x="26271" y="10374"/>
                    <a:pt x="25263" y="8210"/>
                    <a:pt x="23672" y="6472"/>
                  </a:cubicBezTo>
                  <a:cubicBezTo>
                    <a:pt x="23733" y="6429"/>
                    <a:pt x="23794" y="6385"/>
                    <a:pt x="23838" y="6342"/>
                  </a:cubicBezTo>
                  <a:cubicBezTo>
                    <a:pt x="25185" y="5169"/>
                    <a:pt x="25141" y="2961"/>
                    <a:pt x="23751" y="1406"/>
                  </a:cubicBezTo>
                  <a:cubicBezTo>
                    <a:pt x="22923" y="486"/>
                    <a:pt x="21806" y="0"/>
                    <a:pt x="20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2;p42">
              <a:extLst>
                <a:ext uri="{FF2B5EF4-FFF2-40B4-BE49-F238E27FC236}">
                  <a16:creationId xmlns:a16="http://schemas.microsoft.com/office/drawing/2014/main" id="{1128E0F6-7DB4-6F4F-A62B-F2F896F93DA2}"/>
                </a:ext>
              </a:extLst>
            </p:cNvPr>
            <p:cNvSpPr/>
            <p:nvPr/>
          </p:nvSpPr>
          <p:spPr>
            <a:xfrm>
              <a:off x="5209798" y="1426260"/>
              <a:ext cx="2556577" cy="2097548"/>
            </a:xfrm>
            <a:custGeom>
              <a:avLst/>
              <a:gdLst/>
              <a:ahLst/>
              <a:cxnLst/>
              <a:rect l="l" t="t" r="r" b="b"/>
              <a:pathLst>
                <a:path w="29435" h="24150" extrusionOk="0">
                  <a:moveTo>
                    <a:pt x="20761" y="0"/>
                  </a:moveTo>
                  <a:cubicBezTo>
                    <a:pt x="20031" y="0"/>
                    <a:pt x="19336" y="235"/>
                    <a:pt x="18780" y="713"/>
                  </a:cubicBezTo>
                  <a:cubicBezTo>
                    <a:pt x="18345" y="1095"/>
                    <a:pt x="17754" y="1860"/>
                    <a:pt x="17198" y="2755"/>
                  </a:cubicBezTo>
                  <a:cubicBezTo>
                    <a:pt x="16329" y="2555"/>
                    <a:pt x="15425" y="2425"/>
                    <a:pt x="14496" y="2390"/>
                  </a:cubicBezTo>
                  <a:lnTo>
                    <a:pt x="14400" y="2390"/>
                  </a:lnTo>
                  <a:cubicBezTo>
                    <a:pt x="14278" y="2381"/>
                    <a:pt x="14157" y="2372"/>
                    <a:pt x="14035" y="2372"/>
                  </a:cubicBezTo>
                  <a:lnTo>
                    <a:pt x="14026" y="2372"/>
                  </a:lnTo>
                  <a:cubicBezTo>
                    <a:pt x="13992" y="2372"/>
                    <a:pt x="13966" y="2381"/>
                    <a:pt x="13931" y="2381"/>
                  </a:cubicBezTo>
                  <a:cubicBezTo>
                    <a:pt x="13905" y="2381"/>
                    <a:pt x="13870" y="2372"/>
                    <a:pt x="13835" y="2372"/>
                  </a:cubicBezTo>
                  <a:cubicBezTo>
                    <a:pt x="13714" y="2372"/>
                    <a:pt x="13592" y="2381"/>
                    <a:pt x="13470" y="2390"/>
                  </a:cubicBezTo>
                  <a:lnTo>
                    <a:pt x="13366" y="2390"/>
                  </a:lnTo>
                  <a:cubicBezTo>
                    <a:pt x="12410" y="2425"/>
                    <a:pt x="11480" y="2555"/>
                    <a:pt x="10594" y="2772"/>
                  </a:cubicBezTo>
                  <a:cubicBezTo>
                    <a:pt x="10055" y="1886"/>
                    <a:pt x="9473" y="1138"/>
                    <a:pt x="9047" y="756"/>
                  </a:cubicBezTo>
                  <a:cubicBezTo>
                    <a:pt x="8491" y="269"/>
                    <a:pt x="7787" y="35"/>
                    <a:pt x="7048" y="35"/>
                  </a:cubicBezTo>
                  <a:cubicBezTo>
                    <a:pt x="6005" y="35"/>
                    <a:pt x="4902" y="504"/>
                    <a:pt x="4076" y="1408"/>
                  </a:cubicBezTo>
                  <a:cubicBezTo>
                    <a:pt x="2668" y="2955"/>
                    <a:pt x="2608" y="5162"/>
                    <a:pt x="3946" y="6344"/>
                  </a:cubicBezTo>
                  <a:cubicBezTo>
                    <a:pt x="4007" y="6405"/>
                    <a:pt x="4076" y="6457"/>
                    <a:pt x="4154" y="6518"/>
                  </a:cubicBezTo>
                  <a:cubicBezTo>
                    <a:pt x="2642" y="8178"/>
                    <a:pt x="1704" y="10228"/>
                    <a:pt x="1443" y="12453"/>
                  </a:cubicBezTo>
                  <a:cubicBezTo>
                    <a:pt x="1339" y="13400"/>
                    <a:pt x="652" y="14026"/>
                    <a:pt x="348" y="14973"/>
                  </a:cubicBezTo>
                  <a:cubicBezTo>
                    <a:pt x="0" y="16068"/>
                    <a:pt x="113" y="17302"/>
                    <a:pt x="574" y="18345"/>
                  </a:cubicBezTo>
                  <a:cubicBezTo>
                    <a:pt x="1234" y="19831"/>
                    <a:pt x="2529" y="20969"/>
                    <a:pt x="3972" y="21725"/>
                  </a:cubicBezTo>
                  <a:cubicBezTo>
                    <a:pt x="7144" y="23394"/>
                    <a:pt x="10741" y="24150"/>
                    <a:pt x="14339" y="24150"/>
                  </a:cubicBezTo>
                  <a:cubicBezTo>
                    <a:pt x="16842" y="24150"/>
                    <a:pt x="19353" y="23785"/>
                    <a:pt x="21717" y="23098"/>
                  </a:cubicBezTo>
                  <a:cubicBezTo>
                    <a:pt x="23368" y="22621"/>
                    <a:pt x="25019" y="21960"/>
                    <a:pt x="26297" y="20796"/>
                  </a:cubicBezTo>
                  <a:cubicBezTo>
                    <a:pt x="28243" y="19023"/>
                    <a:pt x="29434" y="14252"/>
                    <a:pt x="26445" y="12740"/>
                  </a:cubicBezTo>
                  <a:cubicBezTo>
                    <a:pt x="26271" y="10376"/>
                    <a:pt x="25263" y="8212"/>
                    <a:pt x="23672" y="6474"/>
                  </a:cubicBezTo>
                  <a:cubicBezTo>
                    <a:pt x="23733" y="6431"/>
                    <a:pt x="23794" y="6387"/>
                    <a:pt x="23838" y="6344"/>
                  </a:cubicBezTo>
                  <a:cubicBezTo>
                    <a:pt x="25185" y="5171"/>
                    <a:pt x="25141" y="2963"/>
                    <a:pt x="23751" y="1408"/>
                  </a:cubicBezTo>
                  <a:cubicBezTo>
                    <a:pt x="22925" y="487"/>
                    <a:pt x="21804" y="0"/>
                    <a:pt x="2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3;p42">
              <a:extLst>
                <a:ext uri="{FF2B5EF4-FFF2-40B4-BE49-F238E27FC236}">
                  <a16:creationId xmlns:a16="http://schemas.microsoft.com/office/drawing/2014/main" id="{2ABAEDDE-126D-CE9B-E820-3322A9D4FE1A}"/>
                </a:ext>
              </a:extLst>
            </p:cNvPr>
            <p:cNvSpPr/>
            <p:nvPr/>
          </p:nvSpPr>
          <p:spPr>
            <a:xfrm>
              <a:off x="5209798" y="1426434"/>
              <a:ext cx="2556577" cy="2097461"/>
            </a:xfrm>
            <a:custGeom>
              <a:avLst/>
              <a:gdLst/>
              <a:ahLst/>
              <a:cxnLst/>
              <a:rect l="l" t="t" r="r" b="b"/>
              <a:pathLst>
                <a:path w="29435" h="24149" extrusionOk="0">
                  <a:moveTo>
                    <a:pt x="20753" y="0"/>
                  </a:moveTo>
                  <a:cubicBezTo>
                    <a:pt x="20026" y="0"/>
                    <a:pt x="19330" y="232"/>
                    <a:pt x="18780" y="711"/>
                  </a:cubicBezTo>
                  <a:cubicBezTo>
                    <a:pt x="18345" y="1093"/>
                    <a:pt x="17754" y="1858"/>
                    <a:pt x="17198" y="2753"/>
                  </a:cubicBezTo>
                  <a:cubicBezTo>
                    <a:pt x="16329" y="2553"/>
                    <a:pt x="15425" y="2423"/>
                    <a:pt x="14496" y="2388"/>
                  </a:cubicBezTo>
                  <a:lnTo>
                    <a:pt x="14400" y="2388"/>
                  </a:lnTo>
                  <a:cubicBezTo>
                    <a:pt x="14278" y="2379"/>
                    <a:pt x="14157" y="2370"/>
                    <a:pt x="14035" y="2370"/>
                  </a:cubicBezTo>
                  <a:cubicBezTo>
                    <a:pt x="14000" y="2370"/>
                    <a:pt x="13966" y="2379"/>
                    <a:pt x="13931" y="2379"/>
                  </a:cubicBezTo>
                  <a:cubicBezTo>
                    <a:pt x="13896" y="2379"/>
                    <a:pt x="13870" y="2370"/>
                    <a:pt x="13835" y="2370"/>
                  </a:cubicBezTo>
                  <a:cubicBezTo>
                    <a:pt x="13714" y="2370"/>
                    <a:pt x="13592" y="2379"/>
                    <a:pt x="13470" y="2388"/>
                  </a:cubicBezTo>
                  <a:lnTo>
                    <a:pt x="13366" y="2388"/>
                  </a:lnTo>
                  <a:cubicBezTo>
                    <a:pt x="12410" y="2423"/>
                    <a:pt x="11480" y="2553"/>
                    <a:pt x="10594" y="2770"/>
                  </a:cubicBezTo>
                  <a:cubicBezTo>
                    <a:pt x="10055" y="1884"/>
                    <a:pt x="9473" y="1136"/>
                    <a:pt x="9047" y="754"/>
                  </a:cubicBezTo>
                  <a:cubicBezTo>
                    <a:pt x="8493" y="265"/>
                    <a:pt x="7788" y="29"/>
                    <a:pt x="7052" y="29"/>
                  </a:cubicBezTo>
                  <a:cubicBezTo>
                    <a:pt x="6008" y="29"/>
                    <a:pt x="4902" y="504"/>
                    <a:pt x="4076" y="1406"/>
                  </a:cubicBezTo>
                  <a:cubicBezTo>
                    <a:pt x="2668" y="2953"/>
                    <a:pt x="2608" y="5160"/>
                    <a:pt x="3946" y="6342"/>
                  </a:cubicBezTo>
                  <a:cubicBezTo>
                    <a:pt x="4007" y="6403"/>
                    <a:pt x="4076" y="6455"/>
                    <a:pt x="4154" y="6516"/>
                  </a:cubicBezTo>
                  <a:cubicBezTo>
                    <a:pt x="2642" y="8176"/>
                    <a:pt x="1704" y="10226"/>
                    <a:pt x="1443" y="12451"/>
                  </a:cubicBezTo>
                  <a:cubicBezTo>
                    <a:pt x="1339" y="13398"/>
                    <a:pt x="652" y="14024"/>
                    <a:pt x="348" y="14971"/>
                  </a:cubicBezTo>
                  <a:cubicBezTo>
                    <a:pt x="0" y="16066"/>
                    <a:pt x="113" y="17300"/>
                    <a:pt x="574" y="18343"/>
                  </a:cubicBezTo>
                  <a:cubicBezTo>
                    <a:pt x="1234" y="19829"/>
                    <a:pt x="2529" y="20967"/>
                    <a:pt x="3972" y="21723"/>
                  </a:cubicBezTo>
                  <a:cubicBezTo>
                    <a:pt x="7144" y="23389"/>
                    <a:pt x="10740" y="24148"/>
                    <a:pt x="14340" y="24148"/>
                  </a:cubicBezTo>
                  <a:cubicBezTo>
                    <a:pt x="16844" y="24148"/>
                    <a:pt x="19350" y="23781"/>
                    <a:pt x="21717" y="23096"/>
                  </a:cubicBezTo>
                  <a:cubicBezTo>
                    <a:pt x="23368" y="22619"/>
                    <a:pt x="25019" y="21958"/>
                    <a:pt x="26297" y="20794"/>
                  </a:cubicBezTo>
                  <a:cubicBezTo>
                    <a:pt x="28243" y="19021"/>
                    <a:pt x="29434" y="14250"/>
                    <a:pt x="26445" y="12738"/>
                  </a:cubicBezTo>
                  <a:cubicBezTo>
                    <a:pt x="26271" y="10374"/>
                    <a:pt x="25263" y="8210"/>
                    <a:pt x="23672" y="6472"/>
                  </a:cubicBezTo>
                  <a:cubicBezTo>
                    <a:pt x="23733" y="6429"/>
                    <a:pt x="23794" y="6385"/>
                    <a:pt x="23838" y="6342"/>
                  </a:cubicBezTo>
                  <a:cubicBezTo>
                    <a:pt x="25185" y="5169"/>
                    <a:pt x="25141" y="2961"/>
                    <a:pt x="23751" y="1406"/>
                  </a:cubicBezTo>
                  <a:cubicBezTo>
                    <a:pt x="22923" y="486"/>
                    <a:pt x="21806" y="0"/>
                    <a:pt x="20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4;p42">
              <a:extLst>
                <a:ext uri="{FF2B5EF4-FFF2-40B4-BE49-F238E27FC236}">
                  <a16:creationId xmlns:a16="http://schemas.microsoft.com/office/drawing/2014/main" id="{6093ACA6-5F9B-7799-9D12-A2C9DE3CCC0E}"/>
                </a:ext>
              </a:extLst>
            </p:cNvPr>
            <p:cNvSpPr/>
            <p:nvPr/>
          </p:nvSpPr>
          <p:spPr>
            <a:xfrm>
              <a:off x="5197725" y="1414100"/>
              <a:ext cx="2496908" cy="2123344"/>
            </a:xfrm>
            <a:custGeom>
              <a:avLst/>
              <a:gdLst/>
              <a:ahLst/>
              <a:cxnLst/>
              <a:rect l="l" t="t" r="r" b="b"/>
              <a:pathLst>
                <a:path w="28748" h="24447" extrusionOk="0">
                  <a:moveTo>
                    <a:pt x="20896" y="289"/>
                  </a:moveTo>
                  <a:cubicBezTo>
                    <a:pt x="21908" y="289"/>
                    <a:pt x="22983" y="757"/>
                    <a:pt x="23777" y="1643"/>
                  </a:cubicBezTo>
                  <a:cubicBezTo>
                    <a:pt x="24489" y="2443"/>
                    <a:pt x="24872" y="3451"/>
                    <a:pt x="24811" y="4424"/>
                  </a:cubicBezTo>
                  <a:cubicBezTo>
                    <a:pt x="24767" y="5206"/>
                    <a:pt x="24437" y="5893"/>
                    <a:pt x="23881" y="6371"/>
                  </a:cubicBezTo>
                  <a:cubicBezTo>
                    <a:pt x="23838" y="6414"/>
                    <a:pt x="23785" y="6458"/>
                    <a:pt x="23725" y="6501"/>
                  </a:cubicBezTo>
                  <a:cubicBezTo>
                    <a:pt x="23698" y="6527"/>
                    <a:pt x="23672" y="6562"/>
                    <a:pt x="23672" y="6606"/>
                  </a:cubicBezTo>
                  <a:cubicBezTo>
                    <a:pt x="23664" y="6649"/>
                    <a:pt x="23681" y="6684"/>
                    <a:pt x="23707" y="6719"/>
                  </a:cubicBezTo>
                  <a:cubicBezTo>
                    <a:pt x="25332" y="8483"/>
                    <a:pt x="26279" y="10620"/>
                    <a:pt x="26436" y="12897"/>
                  </a:cubicBezTo>
                  <a:cubicBezTo>
                    <a:pt x="26436" y="12941"/>
                    <a:pt x="26471" y="12993"/>
                    <a:pt x="26514" y="13010"/>
                  </a:cubicBezTo>
                  <a:cubicBezTo>
                    <a:pt x="27705" y="13618"/>
                    <a:pt x="28087" y="14705"/>
                    <a:pt x="28200" y="15522"/>
                  </a:cubicBezTo>
                  <a:cubicBezTo>
                    <a:pt x="28478" y="17529"/>
                    <a:pt x="27470" y="19797"/>
                    <a:pt x="26332" y="20831"/>
                  </a:cubicBezTo>
                  <a:cubicBezTo>
                    <a:pt x="24950" y="22091"/>
                    <a:pt x="23090" y="22726"/>
                    <a:pt x="21813" y="23099"/>
                  </a:cubicBezTo>
                  <a:cubicBezTo>
                    <a:pt x="19377" y="23804"/>
                    <a:pt x="16900" y="24152"/>
                    <a:pt x="14483" y="24152"/>
                  </a:cubicBezTo>
                  <a:cubicBezTo>
                    <a:pt x="10788" y="24152"/>
                    <a:pt x="7233" y="23338"/>
                    <a:pt x="4180" y="21735"/>
                  </a:cubicBezTo>
                  <a:cubicBezTo>
                    <a:pt x="3068" y="21153"/>
                    <a:pt x="1591" y="20110"/>
                    <a:pt x="843" y="18424"/>
                  </a:cubicBezTo>
                  <a:cubicBezTo>
                    <a:pt x="374" y="17373"/>
                    <a:pt x="296" y="16182"/>
                    <a:pt x="626" y="15157"/>
                  </a:cubicBezTo>
                  <a:cubicBezTo>
                    <a:pt x="748" y="14766"/>
                    <a:pt x="948" y="14418"/>
                    <a:pt x="1139" y="14088"/>
                  </a:cubicBezTo>
                  <a:cubicBezTo>
                    <a:pt x="1400" y="13645"/>
                    <a:pt x="1660" y="13184"/>
                    <a:pt x="1730" y="12610"/>
                  </a:cubicBezTo>
                  <a:cubicBezTo>
                    <a:pt x="1982" y="10421"/>
                    <a:pt x="2912" y="8396"/>
                    <a:pt x="4398" y="6753"/>
                  </a:cubicBezTo>
                  <a:cubicBezTo>
                    <a:pt x="4424" y="6727"/>
                    <a:pt x="4441" y="6684"/>
                    <a:pt x="4432" y="6649"/>
                  </a:cubicBezTo>
                  <a:cubicBezTo>
                    <a:pt x="4432" y="6606"/>
                    <a:pt x="4415" y="6571"/>
                    <a:pt x="4380" y="6545"/>
                  </a:cubicBezTo>
                  <a:cubicBezTo>
                    <a:pt x="4302" y="6484"/>
                    <a:pt x="4233" y="6432"/>
                    <a:pt x="4180" y="6380"/>
                  </a:cubicBezTo>
                  <a:cubicBezTo>
                    <a:pt x="3633" y="5893"/>
                    <a:pt x="3311" y="5198"/>
                    <a:pt x="3268" y="4424"/>
                  </a:cubicBezTo>
                  <a:cubicBezTo>
                    <a:pt x="3216" y="3451"/>
                    <a:pt x="3598" y="2443"/>
                    <a:pt x="4319" y="1652"/>
                  </a:cubicBezTo>
                  <a:cubicBezTo>
                    <a:pt x="5119" y="774"/>
                    <a:pt x="6188" y="314"/>
                    <a:pt x="7187" y="314"/>
                  </a:cubicBezTo>
                  <a:cubicBezTo>
                    <a:pt x="7891" y="314"/>
                    <a:pt x="8560" y="540"/>
                    <a:pt x="9090" y="1009"/>
                  </a:cubicBezTo>
                  <a:cubicBezTo>
                    <a:pt x="9516" y="1383"/>
                    <a:pt x="10081" y="2130"/>
                    <a:pt x="10602" y="2990"/>
                  </a:cubicBezTo>
                  <a:cubicBezTo>
                    <a:pt x="10633" y="3036"/>
                    <a:pt x="10690" y="3062"/>
                    <a:pt x="10744" y="3062"/>
                  </a:cubicBezTo>
                  <a:cubicBezTo>
                    <a:pt x="10752" y="3062"/>
                    <a:pt x="10760" y="3061"/>
                    <a:pt x="10768" y="3060"/>
                  </a:cubicBezTo>
                  <a:cubicBezTo>
                    <a:pt x="11663" y="2834"/>
                    <a:pt x="12592" y="2704"/>
                    <a:pt x="13514" y="2669"/>
                  </a:cubicBezTo>
                  <a:lnTo>
                    <a:pt x="13713" y="2669"/>
                  </a:lnTo>
                  <a:cubicBezTo>
                    <a:pt x="13800" y="2660"/>
                    <a:pt x="13887" y="2660"/>
                    <a:pt x="13974" y="2660"/>
                  </a:cubicBezTo>
                  <a:lnTo>
                    <a:pt x="14165" y="2660"/>
                  </a:lnTo>
                  <a:cubicBezTo>
                    <a:pt x="14252" y="2660"/>
                    <a:pt x="14339" y="2660"/>
                    <a:pt x="14426" y="2669"/>
                  </a:cubicBezTo>
                  <a:lnTo>
                    <a:pt x="14635" y="2669"/>
                  </a:lnTo>
                  <a:cubicBezTo>
                    <a:pt x="15530" y="2704"/>
                    <a:pt x="16425" y="2825"/>
                    <a:pt x="17303" y="3034"/>
                  </a:cubicBezTo>
                  <a:cubicBezTo>
                    <a:pt x="17315" y="3038"/>
                    <a:pt x="17328" y="3039"/>
                    <a:pt x="17341" y="3039"/>
                  </a:cubicBezTo>
                  <a:cubicBezTo>
                    <a:pt x="17390" y="3039"/>
                    <a:pt x="17438" y="3014"/>
                    <a:pt x="17459" y="2973"/>
                  </a:cubicBezTo>
                  <a:cubicBezTo>
                    <a:pt x="17998" y="2095"/>
                    <a:pt x="18580" y="1348"/>
                    <a:pt x="19014" y="966"/>
                  </a:cubicBezTo>
                  <a:cubicBezTo>
                    <a:pt x="19538" y="509"/>
                    <a:pt x="20202" y="289"/>
                    <a:pt x="20896" y="289"/>
                  </a:cubicBezTo>
                  <a:close/>
                  <a:moveTo>
                    <a:pt x="20896" y="1"/>
                  </a:moveTo>
                  <a:cubicBezTo>
                    <a:pt x="20134" y="1"/>
                    <a:pt x="19402" y="245"/>
                    <a:pt x="18823" y="748"/>
                  </a:cubicBezTo>
                  <a:cubicBezTo>
                    <a:pt x="18380" y="1131"/>
                    <a:pt x="17807" y="1869"/>
                    <a:pt x="17268" y="2730"/>
                  </a:cubicBezTo>
                  <a:cubicBezTo>
                    <a:pt x="16407" y="2530"/>
                    <a:pt x="15521" y="2417"/>
                    <a:pt x="14643" y="2382"/>
                  </a:cubicBezTo>
                  <a:lnTo>
                    <a:pt x="14443" y="2373"/>
                  </a:lnTo>
                  <a:lnTo>
                    <a:pt x="13705" y="2373"/>
                  </a:lnTo>
                  <a:lnTo>
                    <a:pt x="13496" y="2382"/>
                  </a:lnTo>
                  <a:cubicBezTo>
                    <a:pt x="12592" y="2417"/>
                    <a:pt x="11689" y="2539"/>
                    <a:pt x="10802" y="2747"/>
                  </a:cubicBezTo>
                  <a:cubicBezTo>
                    <a:pt x="10272" y="1904"/>
                    <a:pt x="9716" y="1174"/>
                    <a:pt x="9282" y="792"/>
                  </a:cubicBezTo>
                  <a:cubicBezTo>
                    <a:pt x="8703" y="278"/>
                    <a:pt x="7963" y="30"/>
                    <a:pt x="7191" y="30"/>
                  </a:cubicBezTo>
                  <a:cubicBezTo>
                    <a:pt x="6109" y="30"/>
                    <a:pt x="4963" y="519"/>
                    <a:pt x="4111" y="1452"/>
                  </a:cubicBezTo>
                  <a:cubicBezTo>
                    <a:pt x="3337" y="2304"/>
                    <a:pt x="2920" y="3390"/>
                    <a:pt x="2981" y="4433"/>
                  </a:cubicBezTo>
                  <a:cubicBezTo>
                    <a:pt x="3025" y="5293"/>
                    <a:pt x="3381" y="6058"/>
                    <a:pt x="3989" y="6597"/>
                  </a:cubicBezTo>
                  <a:cubicBezTo>
                    <a:pt x="4015" y="6623"/>
                    <a:pt x="4050" y="6649"/>
                    <a:pt x="4076" y="6675"/>
                  </a:cubicBezTo>
                  <a:cubicBezTo>
                    <a:pt x="2607" y="8335"/>
                    <a:pt x="1695" y="10377"/>
                    <a:pt x="1443" y="12576"/>
                  </a:cubicBezTo>
                  <a:cubicBezTo>
                    <a:pt x="1382" y="13088"/>
                    <a:pt x="1139" y="13506"/>
                    <a:pt x="887" y="13949"/>
                  </a:cubicBezTo>
                  <a:cubicBezTo>
                    <a:pt x="687" y="14288"/>
                    <a:pt x="487" y="14644"/>
                    <a:pt x="348" y="15070"/>
                  </a:cubicBezTo>
                  <a:cubicBezTo>
                    <a:pt x="0" y="16165"/>
                    <a:pt x="87" y="17425"/>
                    <a:pt x="583" y="18546"/>
                  </a:cubicBezTo>
                  <a:cubicBezTo>
                    <a:pt x="1356" y="20301"/>
                    <a:pt x="2894" y="21387"/>
                    <a:pt x="4041" y="21996"/>
                  </a:cubicBezTo>
                  <a:cubicBezTo>
                    <a:pt x="7135" y="23621"/>
                    <a:pt x="10741" y="24446"/>
                    <a:pt x="14487" y="24446"/>
                  </a:cubicBezTo>
                  <a:cubicBezTo>
                    <a:pt x="16929" y="24446"/>
                    <a:pt x="19432" y="24090"/>
                    <a:pt x="21900" y="23378"/>
                  </a:cubicBezTo>
                  <a:cubicBezTo>
                    <a:pt x="23194" y="23004"/>
                    <a:pt x="25098" y="22352"/>
                    <a:pt x="26531" y="21040"/>
                  </a:cubicBezTo>
                  <a:cubicBezTo>
                    <a:pt x="27887" y="19806"/>
                    <a:pt x="28747" y="17364"/>
                    <a:pt x="28487" y="15478"/>
                  </a:cubicBezTo>
                  <a:cubicBezTo>
                    <a:pt x="28322" y="14244"/>
                    <a:pt x="27705" y="13323"/>
                    <a:pt x="26714" y="12793"/>
                  </a:cubicBezTo>
                  <a:cubicBezTo>
                    <a:pt x="26540" y="10533"/>
                    <a:pt x="25610" y="8413"/>
                    <a:pt x="24029" y="6632"/>
                  </a:cubicBezTo>
                  <a:cubicBezTo>
                    <a:pt x="24046" y="6623"/>
                    <a:pt x="24063" y="6606"/>
                    <a:pt x="24072" y="6597"/>
                  </a:cubicBezTo>
                  <a:cubicBezTo>
                    <a:pt x="24680" y="6058"/>
                    <a:pt x="25045" y="5302"/>
                    <a:pt x="25098" y="4442"/>
                  </a:cubicBezTo>
                  <a:cubicBezTo>
                    <a:pt x="25167" y="3390"/>
                    <a:pt x="24759" y="2304"/>
                    <a:pt x="23994" y="1452"/>
                  </a:cubicBezTo>
                  <a:cubicBezTo>
                    <a:pt x="23139" y="501"/>
                    <a:pt x="21987" y="1"/>
                    <a:pt x="20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5;p42">
              <a:extLst>
                <a:ext uri="{FF2B5EF4-FFF2-40B4-BE49-F238E27FC236}">
                  <a16:creationId xmlns:a16="http://schemas.microsoft.com/office/drawing/2014/main" id="{1AEF2EAF-4F14-033F-8EA3-CF678733A701}"/>
                </a:ext>
              </a:extLst>
            </p:cNvPr>
            <p:cNvSpPr/>
            <p:nvPr/>
          </p:nvSpPr>
          <p:spPr>
            <a:xfrm>
              <a:off x="5562261" y="1544645"/>
              <a:ext cx="456770" cy="370784"/>
            </a:xfrm>
            <a:custGeom>
              <a:avLst/>
              <a:gdLst/>
              <a:ahLst/>
              <a:cxnLst/>
              <a:rect l="l" t="t" r="r" b="b"/>
              <a:pathLst>
                <a:path w="5259" h="4269" extrusionOk="0">
                  <a:moveTo>
                    <a:pt x="2998" y="1"/>
                  </a:moveTo>
                  <a:cubicBezTo>
                    <a:pt x="2294" y="1"/>
                    <a:pt x="1547" y="327"/>
                    <a:pt x="991" y="949"/>
                  </a:cubicBezTo>
                  <a:cubicBezTo>
                    <a:pt x="62" y="1983"/>
                    <a:pt x="1" y="3451"/>
                    <a:pt x="844" y="4268"/>
                  </a:cubicBezTo>
                  <a:cubicBezTo>
                    <a:pt x="2078" y="3139"/>
                    <a:pt x="3581" y="2252"/>
                    <a:pt x="5258" y="1687"/>
                  </a:cubicBezTo>
                  <a:cubicBezTo>
                    <a:pt x="4937" y="1166"/>
                    <a:pt x="4598" y="731"/>
                    <a:pt x="4337" y="497"/>
                  </a:cubicBezTo>
                  <a:cubicBezTo>
                    <a:pt x="3967" y="163"/>
                    <a:pt x="3493" y="1"/>
                    <a:pt x="29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6;p42">
              <a:extLst>
                <a:ext uri="{FF2B5EF4-FFF2-40B4-BE49-F238E27FC236}">
                  <a16:creationId xmlns:a16="http://schemas.microsoft.com/office/drawing/2014/main" id="{F6087B5F-2965-F236-1C8D-3F1C47268FFD}"/>
                </a:ext>
              </a:extLst>
            </p:cNvPr>
            <p:cNvSpPr/>
            <p:nvPr/>
          </p:nvSpPr>
          <p:spPr>
            <a:xfrm>
              <a:off x="5547930" y="1532311"/>
              <a:ext cx="484651" cy="395972"/>
            </a:xfrm>
            <a:custGeom>
              <a:avLst/>
              <a:gdLst/>
              <a:ahLst/>
              <a:cxnLst/>
              <a:rect l="l" t="t" r="r" b="b"/>
              <a:pathLst>
                <a:path w="5580" h="4559" extrusionOk="0">
                  <a:moveTo>
                    <a:pt x="3164" y="291"/>
                  </a:moveTo>
                  <a:cubicBezTo>
                    <a:pt x="3633" y="291"/>
                    <a:pt x="4068" y="448"/>
                    <a:pt x="4407" y="752"/>
                  </a:cubicBezTo>
                  <a:cubicBezTo>
                    <a:pt x="4633" y="952"/>
                    <a:pt x="4919" y="1308"/>
                    <a:pt x="5206" y="1751"/>
                  </a:cubicBezTo>
                  <a:cubicBezTo>
                    <a:pt x="3651" y="2299"/>
                    <a:pt x="2208" y="3142"/>
                    <a:pt x="1017" y="4210"/>
                  </a:cubicBezTo>
                  <a:cubicBezTo>
                    <a:pt x="322" y="3420"/>
                    <a:pt x="418" y="2125"/>
                    <a:pt x="1261" y="1186"/>
                  </a:cubicBezTo>
                  <a:cubicBezTo>
                    <a:pt x="1695" y="700"/>
                    <a:pt x="2269" y="387"/>
                    <a:pt x="2868" y="309"/>
                  </a:cubicBezTo>
                  <a:cubicBezTo>
                    <a:pt x="2964" y="300"/>
                    <a:pt x="3068" y="291"/>
                    <a:pt x="3164" y="291"/>
                  </a:cubicBezTo>
                  <a:close/>
                  <a:moveTo>
                    <a:pt x="3152" y="1"/>
                  </a:moveTo>
                  <a:cubicBezTo>
                    <a:pt x="3045" y="1"/>
                    <a:pt x="2935" y="8"/>
                    <a:pt x="2825" y="22"/>
                  </a:cubicBezTo>
                  <a:cubicBezTo>
                    <a:pt x="2164" y="109"/>
                    <a:pt x="1530" y="456"/>
                    <a:pt x="1043" y="995"/>
                  </a:cubicBezTo>
                  <a:cubicBezTo>
                    <a:pt x="61" y="2081"/>
                    <a:pt x="1" y="3628"/>
                    <a:pt x="913" y="4515"/>
                  </a:cubicBezTo>
                  <a:cubicBezTo>
                    <a:pt x="939" y="4541"/>
                    <a:pt x="974" y="4558"/>
                    <a:pt x="1009" y="4558"/>
                  </a:cubicBezTo>
                  <a:cubicBezTo>
                    <a:pt x="1043" y="4558"/>
                    <a:pt x="1078" y="4541"/>
                    <a:pt x="1104" y="4515"/>
                  </a:cubicBezTo>
                  <a:cubicBezTo>
                    <a:pt x="2330" y="3394"/>
                    <a:pt x="3842" y="2516"/>
                    <a:pt x="5475" y="1960"/>
                  </a:cubicBezTo>
                  <a:cubicBezTo>
                    <a:pt x="5510" y="1951"/>
                    <a:pt x="5545" y="1916"/>
                    <a:pt x="5562" y="1873"/>
                  </a:cubicBezTo>
                  <a:cubicBezTo>
                    <a:pt x="5580" y="1829"/>
                    <a:pt x="5571" y="1786"/>
                    <a:pt x="5545" y="1751"/>
                  </a:cubicBezTo>
                  <a:cubicBezTo>
                    <a:pt x="5215" y="1221"/>
                    <a:pt x="4867" y="778"/>
                    <a:pt x="4598" y="534"/>
                  </a:cubicBezTo>
                  <a:cubicBezTo>
                    <a:pt x="4205" y="185"/>
                    <a:pt x="3703" y="1"/>
                    <a:pt x="3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7;p42">
              <a:extLst>
                <a:ext uri="{FF2B5EF4-FFF2-40B4-BE49-F238E27FC236}">
                  <a16:creationId xmlns:a16="http://schemas.microsoft.com/office/drawing/2014/main" id="{E682F62A-D332-CED8-8907-BC989EAF262B}"/>
                </a:ext>
              </a:extLst>
            </p:cNvPr>
            <p:cNvSpPr/>
            <p:nvPr/>
          </p:nvSpPr>
          <p:spPr>
            <a:xfrm>
              <a:off x="6825065" y="1522410"/>
              <a:ext cx="456684" cy="369568"/>
            </a:xfrm>
            <a:custGeom>
              <a:avLst/>
              <a:gdLst/>
              <a:ahLst/>
              <a:cxnLst/>
              <a:rect l="l" t="t" r="r" b="b"/>
              <a:pathLst>
                <a:path w="5258" h="4255" extrusionOk="0">
                  <a:moveTo>
                    <a:pt x="2269" y="1"/>
                  </a:moveTo>
                  <a:cubicBezTo>
                    <a:pt x="1782" y="1"/>
                    <a:pt x="1316" y="158"/>
                    <a:pt x="948" y="483"/>
                  </a:cubicBezTo>
                  <a:cubicBezTo>
                    <a:pt x="678" y="718"/>
                    <a:pt x="339" y="1161"/>
                    <a:pt x="0" y="1691"/>
                  </a:cubicBezTo>
                  <a:cubicBezTo>
                    <a:pt x="1686" y="2247"/>
                    <a:pt x="3198" y="3125"/>
                    <a:pt x="4441" y="4255"/>
                  </a:cubicBezTo>
                  <a:cubicBezTo>
                    <a:pt x="5258" y="3438"/>
                    <a:pt x="5197" y="1987"/>
                    <a:pt x="4293" y="961"/>
                  </a:cubicBezTo>
                  <a:cubicBezTo>
                    <a:pt x="3732" y="333"/>
                    <a:pt x="2978" y="1"/>
                    <a:pt x="22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8;p42">
              <a:extLst>
                <a:ext uri="{FF2B5EF4-FFF2-40B4-BE49-F238E27FC236}">
                  <a16:creationId xmlns:a16="http://schemas.microsoft.com/office/drawing/2014/main" id="{CC8B6489-267F-9DE9-E5E5-29A254DD0679}"/>
                </a:ext>
              </a:extLst>
            </p:cNvPr>
            <p:cNvSpPr/>
            <p:nvPr/>
          </p:nvSpPr>
          <p:spPr>
            <a:xfrm>
              <a:off x="6811429" y="1510163"/>
              <a:ext cx="483956" cy="394669"/>
            </a:xfrm>
            <a:custGeom>
              <a:avLst/>
              <a:gdLst/>
              <a:ahLst/>
              <a:cxnLst/>
              <a:rect l="l" t="t" r="r" b="b"/>
              <a:pathLst>
                <a:path w="5572" h="4544" extrusionOk="0">
                  <a:moveTo>
                    <a:pt x="2430" y="289"/>
                  </a:moveTo>
                  <a:cubicBezTo>
                    <a:pt x="3098" y="289"/>
                    <a:pt x="3810" y="603"/>
                    <a:pt x="4337" y="1198"/>
                  </a:cubicBezTo>
                  <a:cubicBezTo>
                    <a:pt x="5154" y="2119"/>
                    <a:pt x="5250" y="3405"/>
                    <a:pt x="4589" y="4196"/>
                  </a:cubicBezTo>
                  <a:cubicBezTo>
                    <a:pt x="3390" y="3127"/>
                    <a:pt x="1939" y="2293"/>
                    <a:pt x="383" y="1754"/>
                  </a:cubicBezTo>
                  <a:cubicBezTo>
                    <a:pt x="670" y="1311"/>
                    <a:pt x="974" y="937"/>
                    <a:pt x="1200" y="737"/>
                  </a:cubicBezTo>
                  <a:cubicBezTo>
                    <a:pt x="1542" y="435"/>
                    <a:pt x="1976" y="289"/>
                    <a:pt x="2430" y="289"/>
                  </a:cubicBezTo>
                  <a:close/>
                  <a:moveTo>
                    <a:pt x="2432" y="0"/>
                  </a:moveTo>
                  <a:cubicBezTo>
                    <a:pt x="1909" y="0"/>
                    <a:pt x="1406" y="170"/>
                    <a:pt x="1009" y="520"/>
                  </a:cubicBezTo>
                  <a:cubicBezTo>
                    <a:pt x="731" y="763"/>
                    <a:pt x="375" y="1215"/>
                    <a:pt x="36" y="1754"/>
                  </a:cubicBezTo>
                  <a:cubicBezTo>
                    <a:pt x="10" y="1789"/>
                    <a:pt x="1" y="1832"/>
                    <a:pt x="18" y="1876"/>
                  </a:cubicBezTo>
                  <a:cubicBezTo>
                    <a:pt x="36" y="1919"/>
                    <a:pt x="71" y="1954"/>
                    <a:pt x="114" y="1963"/>
                  </a:cubicBezTo>
                  <a:cubicBezTo>
                    <a:pt x="1748" y="2501"/>
                    <a:pt x="3268" y="3379"/>
                    <a:pt x="4494" y="4500"/>
                  </a:cubicBezTo>
                  <a:cubicBezTo>
                    <a:pt x="4529" y="4526"/>
                    <a:pt x="4563" y="4544"/>
                    <a:pt x="4598" y="4544"/>
                  </a:cubicBezTo>
                  <a:cubicBezTo>
                    <a:pt x="4633" y="4544"/>
                    <a:pt x="4668" y="4526"/>
                    <a:pt x="4694" y="4500"/>
                  </a:cubicBezTo>
                  <a:cubicBezTo>
                    <a:pt x="5571" y="3622"/>
                    <a:pt x="5511" y="2084"/>
                    <a:pt x="4555" y="1007"/>
                  </a:cubicBezTo>
                  <a:cubicBezTo>
                    <a:pt x="3972" y="347"/>
                    <a:pt x="3181" y="0"/>
                    <a:pt x="2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9;p42">
              <a:extLst>
                <a:ext uri="{FF2B5EF4-FFF2-40B4-BE49-F238E27FC236}">
                  <a16:creationId xmlns:a16="http://schemas.microsoft.com/office/drawing/2014/main" id="{74B98B30-0FA4-781F-3419-40E04C5ECCAE}"/>
                </a:ext>
              </a:extLst>
            </p:cNvPr>
            <p:cNvSpPr/>
            <p:nvPr/>
          </p:nvSpPr>
          <p:spPr>
            <a:xfrm>
              <a:off x="5706443" y="2719028"/>
              <a:ext cx="383552" cy="115865"/>
            </a:xfrm>
            <a:custGeom>
              <a:avLst/>
              <a:gdLst/>
              <a:ahLst/>
              <a:cxnLst/>
              <a:rect l="l" t="t" r="r" b="b"/>
              <a:pathLst>
                <a:path w="4416" h="1334" extrusionOk="0">
                  <a:moveTo>
                    <a:pt x="2068" y="1"/>
                  </a:moveTo>
                  <a:cubicBezTo>
                    <a:pt x="924" y="1"/>
                    <a:pt x="18" y="270"/>
                    <a:pt x="9" y="619"/>
                  </a:cubicBezTo>
                  <a:cubicBezTo>
                    <a:pt x="1" y="984"/>
                    <a:pt x="974" y="1306"/>
                    <a:pt x="2191" y="1332"/>
                  </a:cubicBezTo>
                  <a:cubicBezTo>
                    <a:pt x="2243" y="1333"/>
                    <a:pt x="2296" y="1334"/>
                    <a:pt x="2348" y="1334"/>
                  </a:cubicBezTo>
                  <a:cubicBezTo>
                    <a:pt x="3492" y="1334"/>
                    <a:pt x="4406" y="1064"/>
                    <a:pt x="4406" y="715"/>
                  </a:cubicBezTo>
                  <a:cubicBezTo>
                    <a:pt x="4415" y="341"/>
                    <a:pt x="3442" y="28"/>
                    <a:pt x="2225" y="2"/>
                  </a:cubicBezTo>
                  <a:cubicBezTo>
                    <a:pt x="2172" y="1"/>
                    <a:pt x="2120" y="1"/>
                    <a:pt x="2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0;p42">
              <a:extLst>
                <a:ext uri="{FF2B5EF4-FFF2-40B4-BE49-F238E27FC236}">
                  <a16:creationId xmlns:a16="http://schemas.microsoft.com/office/drawing/2014/main" id="{C5396991-3E4C-1304-BF12-CC0D10B8DED4}"/>
                </a:ext>
              </a:extLst>
            </p:cNvPr>
            <p:cNvSpPr/>
            <p:nvPr/>
          </p:nvSpPr>
          <p:spPr>
            <a:xfrm>
              <a:off x="5689072" y="2701656"/>
              <a:ext cx="418294" cy="149825"/>
            </a:xfrm>
            <a:custGeom>
              <a:avLst/>
              <a:gdLst/>
              <a:ahLst/>
              <a:cxnLst/>
              <a:rect l="l" t="t" r="r" b="b"/>
              <a:pathLst>
                <a:path w="4816" h="1725" extrusionOk="0">
                  <a:moveTo>
                    <a:pt x="2268" y="392"/>
                  </a:moveTo>
                  <a:cubicBezTo>
                    <a:pt x="2317" y="392"/>
                    <a:pt x="2366" y="392"/>
                    <a:pt x="2417" y="393"/>
                  </a:cubicBezTo>
                  <a:cubicBezTo>
                    <a:pt x="3720" y="420"/>
                    <a:pt x="4415" y="767"/>
                    <a:pt x="4415" y="906"/>
                  </a:cubicBezTo>
                  <a:cubicBezTo>
                    <a:pt x="4415" y="1040"/>
                    <a:pt x="3758" y="1334"/>
                    <a:pt x="2551" y="1334"/>
                  </a:cubicBezTo>
                  <a:cubicBezTo>
                    <a:pt x="2502" y="1334"/>
                    <a:pt x="2451" y="1333"/>
                    <a:pt x="2399" y="1332"/>
                  </a:cubicBezTo>
                  <a:cubicBezTo>
                    <a:pt x="1096" y="1306"/>
                    <a:pt x="400" y="958"/>
                    <a:pt x="400" y="819"/>
                  </a:cubicBezTo>
                  <a:cubicBezTo>
                    <a:pt x="400" y="694"/>
                    <a:pt x="1059" y="392"/>
                    <a:pt x="2268" y="392"/>
                  </a:cubicBezTo>
                  <a:close/>
                  <a:moveTo>
                    <a:pt x="2258" y="1"/>
                  </a:moveTo>
                  <a:cubicBezTo>
                    <a:pt x="1153" y="1"/>
                    <a:pt x="26" y="248"/>
                    <a:pt x="9" y="811"/>
                  </a:cubicBezTo>
                  <a:cubicBezTo>
                    <a:pt x="1" y="1402"/>
                    <a:pt x="1235" y="1697"/>
                    <a:pt x="2391" y="1723"/>
                  </a:cubicBezTo>
                  <a:cubicBezTo>
                    <a:pt x="2446" y="1724"/>
                    <a:pt x="2502" y="1725"/>
                    <a:pt x="2558" y="1725"/>
                  </a:cubicBezTo>
                  <a:cubicBezTo>
                    <a:pt x="3663" y="1725"/>
                    <a:pt x="4790" y="1477"/>
                    <a:pt x="4806" y="915"/>
                  </a:cubicBezTo>
                  <a:cubicBezTo>
                    <a:pt x="4815" y="324"/>
                    <a:pt x="3581" y="28"/>
                    <a:pt x="2425" y="2"/>
                  </a:cubicBezTo>
                  <a:cubicBezTo>
                    <a:pt x="2370" y="1"/>
                    <a:pt x="2314" y="1"/>
                    <a:pt x="2258" y="1"/>
                  </a:cubicBezTo>
                  <a:close/>
                </a:path>
              </a:pathLst>
            </a:custGeom>
            <a:solidFill>
              <a:srgbClr val="100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51;p42">
              <a:extLst>
                <a:ext uri="{FF2B5EF4-FFF2-40B4-BE49-F238E27FC236}">
                  <a16:creationId xmlns:a16="http://schemas.microsoft.com/office/drawing/2014/main" id="{372A17D7-043A-9211-632D-2A435A1F72D9}"/>
                </a:ext>
              </a:extLst>
            </p:cNvPr>
            <p:cNvSpPr/>
            <p:nvPr/>
          </p:nvSpPr>
          <p:spPr>
            <a:xfrm>
              <a:off x="6806218" y="2741697"/>
              <a:ext cx="383465" cy="116559"/>
            </a:xfrm>
            <a:custGeom>
              <a:avLst/>
              <a:gdLst/>
              <a:ahLst/>
              <a:cxnLst/>
              <a:rect l="l" t="t" r="r" b="b"/>
              <a:pathLst>
                <a:path w="4415" h="1342" extrusionOk="0">
                  <a:moveTo>
                    <a:pt x="2059" y="0"/>
                  </a:moveTo>
                  <a:cubicBezTo>
                    <a:pt x="915" y="0"/>
                    <a:pt x="8" y="270"/>
                    <a:pt x="0" y="628"/>
                  </a:cubicBezTo>
                  <a:cubicBezTo>
                    <a:pt x="0" y="993"/>
                    <a:pt x="973" y="1314"/>
                    <a:pt x="2190" y="1340"/>
                  </a:cubicBezTo>
                  <a:cubicBezTo>
                    <a:pt x="2243" y="1341"/>
                    <a:pt x="2296" y="1342"/>
                    <a:pt x="2348" y="1342"/>
                  </a:cubicBezTo>
                  <a:cubicBezTo>
                    <a:pt x="3491" y="1342"/>
                    <a:pt x="4398" y="1072"/>
                    <a:pt x="4406" y="715"/>
                  </a:cubicBezTo>
                  <a:cubicBezTo>
                    <a:pt x="4415" y="350"/>
                    <a:pt x="3433" y="28"/>
                    <a:pt x="2216" y="2"/>
                  </a:cubicBezTo>
                  <a:cubicBezTo>
                    <a:pt x="2163" y="1"/>
                    <a:pt x="2111" y="0"/>
                    <a:pt x="2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2;p42">
              <a:extLst>
                <a:ext uri="{FF2B5EF4-FFF2-40B4-BE49-F238E27FC236}">
                  <a16:creationId xmlns:a16="http://schemas.microsoft.com/office/drawing/2014/main" id="{0447E97E-5F19-438B-7CF2-783F06D1A663}"/>
                </a:ext>
              </a:extLst>
            </p:cNvPr>
            <p:cNvSpPr/>
            <p:nvPr/>
          </p:nvSpPr>
          <p:spPr>
            <a:xfrm>
              <a:off x="6788065" y="2725021"/>
              <a:ext cx="418989" cy="149912"/>
            </a:xfrm>
            <a:custGeom>
              <a:avLst/>
              <a:gdLst/>
              <a:ahLst/>
              <a:cxnLst/>
              <a:rect l="l" t="t" r="r" b="b"/>
              <a:pathLst>
                <a:path w="4824" h="1726" extrusionOk="0">
                  <a:moveTo>
                    <a:pt x="2273" y="392"/>
                  </a:moveTo>
                  <a:cubicBezTo>
                    <a:pt x="2323" y="392"/>
                    <a:pt x="2373" y="393"/>
                    <a:pt x="2425" y="394"/>
                  </a:cubicBezTo>
                  <a:cubicBezTo>
                    <a:pt x="3729" y="420"/>
                    <a:pt x="4424" y="768"/>
                    <a:pt x="4424" y="907"/>
                  </a:cubicBezTo>
                  <a:cubicBezTo>
                    <a:pt x="4416" y="1040"/>
                    <a:pt x="3766" y="1334"/>
                    <a:pt x="2560" y="1334"/>
                  </a:cubicBezTo>
                  <a:cubicBezTo>
                    <a:pt x="2510" y="1334"/>
                    <a:pt x="2459" y="1333"/>
                    <a:pt x="2408" y="1332"/>
                  </a:cubicBezTo>
                  <a:cubicBezTo>
                    <a:pt x="1104" y="1306"/>
                    <a:pt x="409" y="959"/>
                    <a:pt x="409" y="820"/>
                  </a:cubicBezTo>
                  <a:cubicBezTo>
                    <a:pt x="409" y="686"/>
                    <a:pt x="1066" y="392"/>
                    <a:pt x="2273" y="392"/>
                  </a:cubicBezTo>
                  <a:close/>
                  <a:moveTo>
                    <a:pt x="2267" y="1"/>
                  </a:moveTo>
                  <a:cubicBezTo>
                    <a:pt x="1161" y="1"/>
                    <a:pt x="26" y="248"/>
                    <a:pt x="18" y="811"/>
                  </a:cubicBezTo>
                  <a:cubicBezTo>
                    <a:pt x="1" y="1402"/>
                    <a:pt x="1243" y="1697"/>
                    <a:pt x="2399" y="1723"/>
                  </a:cubicBezTo>
                  <a:cubicBezTo>
                    <a:pt x="2455" y="1725"/>
                    <a:pt x="2510" y="1725"/>
                    <a:pt x="2566" y="1725"/>
                  </a:cubicBezTo>
                  <a:cubicBezTo>
                    <a:pt x="3671" y="1725"/>
                    <a:pt x="4798" y="1478"/>
                    <a:pt x="4815" y="915"/>
                  </a:cubicBezTo>
                  <a:cubicBezTo>
                    <a:pt x="4824" y="324"/>
                    <a:pt x="3590" y="29"/>
                    <a:pt x="2434" y="3"/>
                  </a:cubicBezTo>
                  <a:cubicBezTo>
                    <a:pt x="2378" y="2"/>
                    <a:pt x="2323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3;p42">
              <a:extLst>
                <a:ext uri="{FF2B5EF4-FFF2-40B4-BE49-F238E27FC236}">
                  <a16:creationId xmlns:a16="http://schemas.microsoft.com/office/drawing/2014/main" id="{21FA974F-E817-4427-6163-72BA76411B4F}"/>
                </a:ext>
              </a:extLst>
            </p:cNvPr>
            <p:cNvSpPr/>
            <p:nvPr/>
          </p:nvSpPr>
          <p:spPr>
            <a:xfrm>
              <a:off x="5866432" y="2335905"/>
              <a:ext cx="375214" cy="342382"/>
            </a:xfrm>
            <a:custGeom>
              <a:avLst/>
              <a:gdLst/>
              <a:ahLst/>
              <a:cxnLst/>
              <a:rect l="l" t="t" r="r" b="b"/>
              <a:pathLst>
                <a:path w="4320" h="3942" extrusionOk="0">
                  <a:moveTo>
                    <a:pt x="2169" y="1"/>
                  </a:moveTo>
                  <a:cubicBezTo>
                    <a:pt x="2024" y="1"/>
                    <a:pt x="1877" y="17"/>
                    <a:pt x="1730" y="51"/>
                  </a:cubicBezTo>
                  <a:cubicBezTo>
                    <a:pt x="661" y="285"/>
                    <a:pt x="1" y="1337"/>
                    <a:pt x="236" y="2406"/>
                  </a:cubicBezTo>
                  <a:cubicBezTo>
                    <a:pt x="445" y="3319"/>
                    <a:pt x="1254" y="3942"/>
                    <a:pt x="2152" y="3942"/>
                  </a:cubicBezTo>
                  <a:cubicBezTo>
                    <a:pt x="2296" y="3942"/>
                    <a:pt x="2443" y="3926"/>
                    <a:pt x="2591" y="3892"/>
                  </a:cubicBezTo>
                  <a:cubicBezTo>
                    <a:pt x="3651" y="3657"/>
                    <a:pt x="4320" y="2606"/>
                    <a:pt x="4085" y="1537"/>
                  </a:cubicBezTo>
                  <a:cubicBezTo>
                    <a:pt x="3876" y="624"/>
                    <a:pt x="3067" y="1"/>
                    <a:pt x="2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4;p42">
              <a:extLst>
                <a:ext uri="{FF2B5EF4-FFF2-40B4-BE49-F238E27FC236}">
                  <a16:creationId xmlns:a16="http://schemas.microsoft.com/office/drawing/2014/main" id="{440C6DE8-C192-7AF8-C164-26078438D5D7}"/>
                </a:ext>
              </a:extLst>
            </p:cNvPr>
            <p:cNvSpPr/>
            <p:nvPr/>
          </p:nvSpPr>
          <p:spPr>
            <a:xfrm>
              <a:off x="6639367" y="2352060"/>
              <a:ext cx="375995" cy="342643"/>
            </a:xfrm>
            <a:custGeom>
              <a:avLst/>
              <a:gdLst/>
              <a:ahLst/>
              <a:cxnLst/>
              <a:rect l="l" t="t" r="r" b="b"/>
              <a:pathLst>
                <a:path w="4329" h="3945" extrusionOk="0">
                  <a:moveTo>
                    <a:pt x="2157" y="0"/>
                  </a:moveTo>
                  <a:cubicBezTo>
                    <a:pt x="2016" y="0"/>
                    <a:pt x="1873" y="16"/>
                    <a:pt x="1730" y="47"/>
                  </a:cubicBezTo>
                  <a:cubicBezTo>
                    <a:pt x="670" y="291"/>
                    <a:pt x="1" y="1342"/>
                    <a:pt x="235" y="2402"/>
                  </a:cubicBezTo>
                  <a:cubicBezTo>
                    <a:pt x="445" y="3326"/>
                    <a:pt x="1259" y="3944"/>
                    <a:pt x="2160" y="3944"/>
                  </a:cubicBezTo>
                  <a:cubicBezTo>
                    <a:pt x="2302" y="3944"/>
                    <a:pt x="2446" y="3929"/>
                    <a:pt x="2590" y="3897"/>
                  </a:cubicBezTo>
                  <a:cubicBezTo>
                    <a:pt x="3659" y="3662"/>
                    <a:pt x="4328" y="2602"/>
                    <a:pt x="4085" y="1542"/>
                  </a:cubicBezTo>
                  <a:cubicBezTo>
                    <a:pt x="3882" y="625"/>
                    <a:pt x="3061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5;p42">
              <a:extLst>
                <a:ext uri="{FF2B5EF4-FFF2-40B4-BE49-F238E27FC236}">
                  <a16:creationId xmlns:a16="http://schemas.microsoft.com/office/drawing/2014/main" id="{4BCE9643-101E-AA07-A476-FAF4EB636A53}"/>
                </a:ext>
              </a:extLst>
            </p:cNvPr>
            <p:cNvSpPr/>
            <p:nvPr/>
          </p:nvSpPr>
          <p:spPr>
            <a:xfrm>
              <a:off x="5865737" y="2320358"/>
              <a:ext cx="400836" cy="373563"/>
            </a:xfrm>
            <a:custGeom>
              <a:avLst/>
              <a:gdLst/>
              <a:ahLst/>
              <a:cxnLst/>
              <a:rect l="l" t="t" r="r" b="b"/>
              <a:pathLst>
                <a:path w="4615" h="4301" extrusionOk="0">
                  <a:moveTo>
                    <a:pt x="1547" y="473"/>
                  </a:moveTo>
                  <a:lnTo>
                    <a:pt x="2911" y="3775"/>
                  </a:lnTo>
                  <a:cubicBezTo>
                    <a:pt x="2676" y="3883"/>
                    <a:pt x="2419" y="3940"/>
                    <a:pt x="2159" y="3940"/>
                  </a:cubicBezTo>
                  <a:cubicBezTo>
                    <a:pt x="1833" y="3940"/>
                    <a:pt x="1503" y="3851"/>
                    <a:pt x="1208" y="3662"/>
                  </a:cubicBezTo>
                  <a:cubicBezTo>
                    <a:pt x="374" y="3132"/>
                    <a:pt x="122" y="2029"/>
                    <a:pt x="652" y="1194"/>
                  </a:cubicBezTo>
                  <a:cubicBezTo>
                    <a:pt x="869" y="856"/>
                    <a:pt x="1182" y="604"/>
                    <a:pt x="1547" y="473"/>
                  </a:cubicBezTo>
                  <a:close/>
                  <a:moveTo>
                    <a:pt x="2176" y="1"/>
                  </a:moveTo>
                  <a:cubicBezTo>
                    <a:pt x="2016" y="1"/>
                    <a:pt x="1855" y="19"/>
                    <a:pt x="1695" y="56"/>
                  </a:cubicBezTo>
                  <a:cubicBezTo>
                    <a:pt x="1139" y="178"/>
                    <a:pt x="661" y="517"/>
                    <a:pt x="348" y="1003"/>
                  </a:cubicBezTo>
                  <a:cubicBezTo>
                    <a:pt x="131" y="1342"/>
                    <a:pt x="26" y="1725"/>
                    <a:pt x="18" y="2098"/>
                  </a:cubicBezTo>
                  <a:cubicBezTo>
                    <a:pt x="0" y="2828"/>
                    <a:pt x="357" y="3549"/>
                    <a:pt x="1017" y="3967"/>
                  </a:cubicBezTo>
                  <a:cubicBezTo>
                    <a:pt x="1373" y="4192"/>
                    <a:pt x="1770" y="4300"/>
                    <a:pt x="2163" y="4300"/>
                  </a:cubicBezTo>
                  <a:cubicBezTo>
                    <a:pt x="2875" y="4300"/>
                    <a:pt x="3572" y="3947"/>
                    <a:pt x="3980" y="3297"/>
                  </a:cubicBezTo>
                  <a:cubicBezTo>
                    <a:pt x="4615" y="2298"/>
                    <a:pt x="4319" y="969"/>
                    <a:pt x="3320" y="334"/>
                  </a:cubicBezTo>
                  <a:cubicBezTo>
                    <a:pt x="2971" y="116"/>
                    <a:pt x="2578" y="1"/>
                    <a:pt x="2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6;p42">
              <a:extLst>
                <a:ext uri="{FF2B5EF4-FFF2-40B4-BE49-F238E27FC236}">
                  <a16:creationId xmlns:a16="http://schemas.microsoft.com/office/drawing/2014/main" id="{264B52FF-4C93-F8EB-D357-CA8C7059B67E}"/>
                </a:ext>
              </a:extLst>
            </p:cNvPr>
            <p:cNvSpPr/>
            <p:nvPr/>
          </p:nvSpPr>
          <p:spPr>
            <a:xfrm>
              <a:off x="6634068" y="2336600"/>
              <a:ext cx="386592" cy="373563"/>
            </a:xfrm>
            <a:custGeom>
              <a:avLst/>
              <a:gdLst/>
              <a:ahLst/>
              <a:cxnLst/>
              <a:rect l="l" t="t" r="r" b="b"/>
              <a:pathLst>
                <a:path w="4451" h="4301" extrusionOk="0">
                  <a:moveTo>
                    <a:pt x="1600" y="469"/>
                  </a:moveTo>
                  <a:lnTo>
                    <a:pt x="2973" y="3780"/>
                  </a:lnTo>
                  <a:cubicBezTo>
                    <a:pt x="2860" y="3832"/>
                    <a:pt x="2738" y="3875"/>
                    <a:pt x="2617" y="3901"/>
                  </a:cubicBezTo>
                  <a:cubicBezTo>
                    <a:pt x="2486" y="3930"/>
                    <a:pt x="2355" y="3944"/>
                    <a:pt x="2225" y="3944"/>
                  </a:cubicBezTo>
                  <a:cubicBezTo>
                    <a:pt x="1887" y="3944"/>
                    <a:pt x="1556" y="3849"/>
                    <a:pt x="1261" y="3667"/>
                  </a:cubicBezTo>
                  <a:cubicBezTo>
                    <a:pt x="861" y="3406"/>
                    <a:pt x="583" y="3015"/>
                    <a:pt x="479" y="2546"/>
                  </a:cubicBezTo>
                  <a:cubicBezTo>
                    <a:pt x="366" y="2076"/>
                    <a:pt x="453" y="1598"/>
                    <a:pt x="713" y="1190"/>
                  </a:cubicBezTo>
                  <a:cubicBezTo>
                    <a:pt x="922" y="860"/>
                    <a:pt x="1235" y="608"/>
                    <a:pt x="1600" y="469"/>
                  </a:cubicBezTo>
                  <a:close/>
                  <a:moveTo>
                    <a:pt x="2225" y="0"/>
                  </a:moveTo>
                  <a:cubicBezTo>
                    <a:pt x="2069" y="0"/>
                    <a:pt x="1912" y="17"/>
                    <a:pt x="1756" y="52"/>
                  </a:cubicBezTo>
                  <a:cubicBezTo>
                    <a:pt x="1191" y="182"/>
                    <a:pt x="713" y="512"/>
                    <a:pt x="409" y="999"/>
                  </a:cubicBezTo>
                  <a:cubicBezTo>
                    <a:pt x="96" y="1485"/>
                    <a:pt x="1" y="2059"/>
                    <a:pt x="122" y="2624"/>
                  </a:cubicBezTo>
                  <a:cubicBezTo>
                    <a:pt x="253" y="3180"/>
                    <a:pt x="592" y="3658"/>
                    <a:pt x="1070" y="3971"/>
                  </a:cubicBezTo>
                  <a:cubicBezTo>
                    <a:pt x="1409" y="4179"/>
                    <a:pt x="1791" y="4292"/>
                    <a:pt x="2173" y="4301"/>
                  </a:cubicBezTo>
                  <a:cubicBezTo>
                    <a:pt x="2347" y="4301"/>
                    <a:pt x="2521" y="4292"/>
                    <a:pt x="2695" y="4249"/>
                  </a:cubicBezTo>
                  <a:cubicBezTo>
                    <a:pt x="3251" y="4127"/>
                    <a:pt x="3729" y="3788"/>
                    <a:pt x="4042" y="3302"/>
                  </a:cubicBezTo>
                  <a:cubicBezTo>
                    <a:pt x="4346" y="2815"/>
                    <a:pt x="4450" y="2241"/>
                    <a:pt x="4320" y="1677"/>
                  </a:cubicBezTo>
                  <a:cubicBezTo>
                    <a:pt x="4198" y="1120"/>
                    <a:pt x="3859" y="642"/>
                    <a:pt x="3373" y="338"/>
                  </a:cubicBezTo>
                  <a:cubicBezTo>
                    <a:pt x="3022" y="113"/>
                    <a:pt x="2627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7;p42">
              <a:extLst>
                <a:ext uri="{FF2B5EF4-FFF2-40B4-BE49-F238E27FC236}">
                  <a16:creationId xmlns:a16="http://schemas.microsoft.com/office/drawing/2014/main" id="{3E7C3AE6-69E4-6774-D216-8BD29C5B3C31}"/>
                </a:ext>
              </a:extLst>
            </p:cNvPr>
            <p:cNvSpPr/>
            <p:nvPr/>
          </p:nvSpPr>
          <p:spPr>
            <a:xfrm>
              <a:off x="6737514" y="2173744"/>
              <a:ext cx="195597" cy="64446"/>
            </a:xfrm>
            <a:custGeom>
              <a:avLst/>
              <a:gdLst/>
              <a:ahLst/>
              <a:cxnLst/>
              <a:rect l="l" t="t" r="r" b="b"/>
              <a:pathLst>
                <a:path w="2252" h="742" extrusionOk="0">
                  <a:moveTo>
                    <a:pt x="204" y="1"/>
                  </a:moveTo>
                  <a:cubicBezTo>
                    <a:pt x="153" y="1"/>
                    <a:pt x="100" y="23"/>
                    <a:pt x="61" y="67"/>
                  </a:cubicBezTo>
                  <a:cubicBezTo>
                    <a:pt x="0" y="136"/>
                    <a:pt x="9" y="249"/>
                    <a:pt x="87" y="319"/>
                  </a:cubicBezTo>
                  <a:cubicBezTo>
                    <a:pt x="422" y="600"/>
                    <a:pt x="769" y="742"/>
                    <a:pt x="1125" y="742"/>
                  </a:cubicBezTo>
                  <a:cubicBezTo>
                    <a:pt x="1461" y="742"/>
                    <a:pt x="1805" y="616"/>
                    <a:pt x="2156" y="362"/>
                  </a:cubicBezTo>
                  <a:cubicBezTo>
                    <a:pt x="2234" y="310"/>
                    <a:pt x="2251" y="197"/>
                    <a:pt x="2199" y="110"/>
                  </a:cubicBezTo>
                  <a:cubicBezTo>
                    <a:pt x="2164" y="67"/>
                    <a:pt x="2112" y="41"/>
                    <a:pt x="2060" y="41"/>
                  </a:cubicBezTo>
                  <a:cubicBezTo>
                    <a:pt x="2016" y="41"/>
                    <a:pt x="1982" y="49"/>
                    <a:pt x="1947" y="76"/>
                  </a:cubicBezTo>
                  <a:cubicBezTo>
                    <a:pt x="1739" y="229"/>
                    <a:pt x="1465" y="387"/>
                    <a:pt x="1138" y="387"/>
                  </a:cubicBezTo>
                  <a:cubicBezTo>
                    <a:pt x="891" y="387"/>
                    <a:pt x="613" y="296"/>
                    <a:pt x="313" y="41"/>
                  </a:cubicBezTo>
                  <a:cubicBezTo>
                    <a:pt x="283" y="14"/>
                    <a:pt x="24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8;p42">
              <a:extLst>
                <a:ext uri="{FF2B5EF4-FFF2-40B4-BE49-F238E27FC236}">
                  <a16:creationId xmlns:a16="http://schemas.microsoft.com/office/drawing/2014/main" id="{5C066F95-B975-ED7C-F0A3-7DDC17D69552}"/>
                </a:ext>
              </a:extLst>
            </p:cNvPr>
            <p:cNvSpPr/>
            <p:nvPr/>
          </p:nvSpPr>
          <p:spPr>
            <a:xfrm>
              <a:off x="5975871" y="2157850"/>
              <a:ext cx="195597" cy="64446"/>
            </a:xfrm>
            <a:custGeom>
              <a:avLst/>
              <a:gdLst/>
              <a:ahLst/>
              <a:cxnLst/>
              <a:rect l="l" t="t" r="r" b="b"/>
              <a:pathLst>
                <a:path w="2252" h="742" extrusionOk="0">
                  <a:moveTo>
                    <a:pt x="201" y="1"/>
                  </a:moveTo>
                  <a:cubicBezTo>
                    <a:pt x="151" y="1"/>
                    <a:pt x="100" y="20"/>
                    <a:pt x="62" y="59"/>
                  </a:cubicBezTo>
                  <a:cubicBezTo>
                    <a:pt x="1" y="137"/>
                    <a:pt x="10" y="250"/>
                    <a:pt x="88" y="311"/>
                  </a:cubicBezTo>
                  <a:cubicBezTo>
                    <a:pt x="424" y="598"/>
                    <a:pt x="772" y="741"/>
                    <a:pt x="1129" y="741"/>
                  </a:cubicBezTo>
                  <a:cubicBezTo>
                    <a:pt x="1464" y="741"/>
                    <a:pt x="1807" y="615"/>
                    <a:pt x="2156" y="363"/>
                  </a:cubicBezTo>
                  <a:cubicBezTo>
                    <a:pt x="2234" y="302"/>
                    <a:pt x="2252" y="189"/>
                    <a:pt x="2200" y="111"/>
                  </a:cubicBezTo>
                  <a:cubicBezTo>
                    <a:pt x="2165" y="67"/>
                    <a:pt x="2113" y="41"/>
                    <a:pt x="2061" y="41"/>
                  </a:cubicBezTo>
                  <a:cubicBezTo>
                    <a:pt x="2053" y="40"/>
                    <a:pt x="2045" y="39"/>
                    <a:pt x="2037" y="39"/>
                  </a:cubicBezTo>
                  <a:cubicBezTo>
                    <a:pt x="2004" y="39"/>
                    <a:pt x="1976" y="53"/>
                    <a:pt x="1948" y="67"/>
                  </a:cubicBezTo>
                  <a:cubicBezTo>
                    <a:pt x="1739" y="221"/>
                    <a:pt x="1463" y="381"/>
                    <a:pt x="1134" y="381"/>
                  </a:cubicBezTo>
                  <a:cubicBezTo>
                    <a:pt x="888" y="381"/>
                    <a:pt x="612" y="291"/>
                    <a:pt x="314" y="41"/>
                  </a:cubicBezTo>
                  <a:cubicBezTo>
                    <a:pt x="283" y="14"/>
                    <a:pt x="24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9;p42">
              <a:extLst>
                <a:ext uri="{FF2B5EF4-FFF2-40B4-BE49-F238E27FC236}">
                  <a16:creationId xmlns:a16="http://schemas.microsoft.com/office/drawing/2014/main" id="{63F9209A-5E0B-1A29-ACA4-606B3EC7753F}"/>
                </a:ext>
              </a:extLst>
            </p:cNvPr>
            <p:cNvSpPr/>
            <p:nvPr/>
          </p:nvSpPr>
          <p:spPr>
            <a:xfrm>
              <a:off x="6333719" y="2542536"/>
              <a:ext cx="212882" cy="106745"/>
            </a:xfrm>
            <a:custGeom>
              <a:avLst/>
              <a:gdLst/>
              <a:ahLst/>
              <a:cxnLst/>
              <a:rect l="l" t="t" r="r" b="b"/>
              <a:pathLst>
                <a:path w="2451" h="1229" extrusionOk="0">
                  <a:moveTo>
                    <a:pt x="454" y="1"/>
                  </a:moveTo>
                  <a:cubicBezTo>
                    <a:pt x="201" y="1"/>
                    <a:pt x="9" y="206"/>
                    <a:pt x="0" y="453"/>
                  </a:cubicBezTo>
                  <a:cubicBezTo>
                    <a:pt x="0" y="687"/>
                    <a:pt x="139" y="896"/>
                    <a:pt x="348" y="991"/>
                  </a:cubicBezTo>
                  <a:cubicBezTo>
                    <a:pt x="618" y="1150"/>
                    <a:pt x="917" y="1228"/>
                    <a:pt x="1217" y="1228"/>
                  </a:cubicBezTo>
                  <a:cubicBezTo>
                    <a:pt x="1526" y="1228"/>
                    <a:pt x="1834" y="1146"/>
                    <a:pt x="2112" y="983"/>
                  </a:cubicBezTo>
                  <a:lnTo>
                    <a:pt x="2121" y="974"/>
                  </a:lnTo>
                  <a:cubicBezTo>
                    <a:pt x="2320" y="887"/>
                    <a:pt x="2451" y="696"/>
                    <a:pt x="2451" y="479"/>
                  </a:cubicBezTo>
                  <a:lnTo>
                    <a:pt x="2451" y="357"/>
                  </a:lnTo>
                  <a:cubicBezTo>
                    <a:pt x="2451" y="166"/>
                    <a:pt x="2303" y="18"/>
                    <a:pt x="2112" y="9"/>
                  </a:cubicBezTo>
                  <a:lnTo>
                    <a:pt x="469" y="1"/>
                  </a:lnTo>
                  <a:cubicBezTo>
                    <a:pt x="464" y="1"/>
                    <a:pt x="459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0;p42">
              <a:extLst>
                <a:ext uri="{FF2B5EF4-FFF2-40B4-BE49-F238E27FC236}">
                  <a16:creationId xmlns:a16="http://schemas.microsoft.com/office/drawing/2014/main" id="{5E73C4C6-0142-F239-E9A2-42003E8D9BB8}"/>
                </a:ext>
              </a:extLst>
            </p:cNvPr>
            <p:cNvSpPr/>
            <p:nvPr/>
          </p:nvSpPr>
          <p:spPr>
            <a:xfrm>
              <a:off x="6314784" y="2713469"/>
              <a:ext cx="266558" cy="126548"/>
            </a:xfrm>
            <a:custGeom>
              <a:avLst/>
              <a:gdLst/>
              <a:ahLst/>
              <a:cxnLst/>
              <a:rect l="l" t="t" r="r" b="b"/>
              <a:pathLst>
                <a:path w="3069" h="1457" extrusionOk="0">
                  <a:moveTo>
                    <a:pt x="240" y="0"/>
                  </a:moveTo>
                  <a:cubicBezTo>
                    <a:pt x="224" y="0"/>
                    <a:pt x="208" y="2"/>
                    <a:pt x="192" y="5"/>
                  </a:cubicBezTo>
                  <a:cubicBezTo>
                    <a:pt x="70" y="32"/>
                    <a:pt x="1" y="153"/>
                    <a:pt x="27" y="266"/>
                  </a:cubicBezTo>
                  <a:cubicBezTo>
                    <a:pt x="192" y="979"/>
                    <a:pt x="835" y="1457"/>
                    <a:pt x="1530" y="1457"/>
                  </a:cubicBezTo>
                  <a:cubicBezTo>
                    <a:pt x="1652" y="1457"/>
                    <a:pt x="1765" y="1448"/>
                    <a:pt x="1887" y="1422"/>
                  </a:cubicBezTo>
                  <a:cubicBezTo>
                    <a:pt x="2460" y="1283"/>
                    <a:pt x="2895" y="848"/>
                    <a:pt x="3034" y="275"/>
                  </a:cubicBezTo>
                  <a:cubicBezTo>
                    <a:pt x="3068" y="162"/>
                    <a:pt x="2990" y="49"/>
                    <a:pt x="2877" y="23"/>
                  </a:cubicBezTo>
                  <a:cubicBezTo>
                    <a:pt x="2858" y="17"/>
                    <a:pt x="2838" y="14"/>
                    <a:pt x="2818" y="14"/>
                  </a:cubicBezTo>
                  <a:cubicBezTo>
                    <a:pt x="2725" y="14"/>
                    <a:pt x="2638" y="79"/>
                    <a:pt x="2617" y="179"/>
                  </a:cubicBezTo>
                  <a:cubicBezTo>
                    <a:pt x="2521" y="588"/>
                    <a:pt x="2199" y="901"/>
                    <a:pt x="1791" y="996"/>
                  </a:cubicBezTo>
                  <a:cubicBezTo>
                    <a:pt x="1701" y="1017"/>
                    <a:pt x="1611" y="1028"/>
                    <a:pt x="1523" y="1028"/>
                  </a:cubicBezTo>
                  <a:cubicBezTo>
                    <a:pt x="1320" y="1028"/>
                    <a:pt x="1123" y="972"/>
                    <a:pt x="948" y="857"/>
                  </a:cubicBezTo>
                  <a:cubicBezTo>
                    <a:pt x="696" y="701"/>
                    <a:pt x="514" y="457"/>
                    <a:pt x="444" y="171"/>
                  </a:cubicBezTo>
                  <a:cubicBezTo>
                    <a:pt x="422" y="66"/>
                    <a:pt x="335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41"/>
          <p:cNvSpPr/>
          <p:nvPr/>
        </p:nvSpPr>
        <p:spPr>
          <a:xfrm>
            <a:off x="141125" y="-322175"/>
            <a:ext cx="1361100" cy="1361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" name="Google Shape;5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72" y="441998"/>
            <a:ext cx="965400" cy="99115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1"/>
          <p:cNvSpPr/>
          <p:nvPr/>
        </p:nvSpPr>
        <p:spPr>
          <a:xfrm>
            <a:off x="1854925" y="4591350"/>
            <a:ext cx="482700" cy="48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1"/>
          <p:cNvSpPr/>
          <p:nvPr/>
        </p:nvSpPr>
        <p:spPr>
          <a:xfrm>
            <a:off x="720000" y="1999573"/>
            <a:ext cx="4127400" cy="174073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1"/>
          <p:cNvGrpSpPr/>
          <p:nvPr/>
        </p:nvGrpSpPr>
        <p:grpSpPr>
          <a:xfrm>
            <a:off x="4576731" y="2213891"/>
            <a:ext cx="114075" cy="114075"/>
            <a:chOff x="793375" y="2989875"/>
            <a:chExt cx="225000" cy="225000"/>
          </a:xfrm>
        </p:grpSpPr>
        <p:cxnSp>
          <p:nvCxnSpPr>
            <p:cNvPr id="523" name="Google Shape;523;p41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1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5" name="Google Shape;525;p41"/>
          <p:cNvSpPr txBox="1">
            <a:spLocks noGrp="1"/>
          </p:cNvSpPr>
          <p:nvPr>
            <p:ph type="subTitle" idx="1"/>
          </p:nvPr>
        </p:nvSpPr>
        <p:spPr>
          <a:xfrm>
            <a:off x="940200" y="2188494"/>
            <a:ext cx="36870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Tentamos fazer uma cidade sustentável, incluímos fontes de energia renováveis, incluímos também a natureza (lago, árvores, plantações). E aprendemos que juntos podemos tentar construir um mundo mais sustentável.</a:t>
            </a:r>
            <a:endParaRPr dirty="0"/>
          </a:p>
        </p:txBody>
      </p:sp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720000" y="801554"/>
            <a:ext cx="4127400" cy="951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 QUE APRENDEMOS COM ESSA ATIVIDADE?</a:t>
            </a:r>
            <a:endParaRPr sz="2800" dirty="0"/>
          </a:p>
        </p:txBody>
      </p:sp>
      <p:grpSp>
        <p:nvGrpSpPr>
          <p:cNvPr id="4" name="Google Shape;884;p48">
            <a:extLst>
              <a:ext uri="{FF2B5EF4-FFF2-40B4-BE49-F238E27FC236}">
                <a16:creationId xmlns:a16="http://schemas.microsoft.com/office/drawing/2014/main" id="{86BFA7E9-0657-BF97-FFDA-6630CF200608}"/>
              </a:ext>
            </a:extLst>
          </p:cNvPr>
          <p:cNvGrpSpPr/>
          <p:nvPr/>
        </p:nvGrpSpPr>
        <p:grpSpPr>
          <a:xfrm>
            <a:off x="5453064" y="1796488"/>
            <a:ext cx="3123622" cy="2872101"/>
            <a:chOff x="3490200" y="2687706"/>
            <a:chExt cx="2163473" cy="1989265"/>
          </a:xfrm>
        </p:grpSpPr>
        <p:sp>
          <p:nvSpPr>
            <p:cNvPr id="5" name="Google Shape;885;p48">
              <a:extLst>
                <a:ext uri="{FF2B5EF4-FFF2-40B4-BE49-F238E27FC236}">
                  <a16:creationId xmlns:a16="http://schemas.microsoft.com/office/drawing/2014/main" id="{14D26798-C74B-ECEE-624C-4067EA6D934A}"/>
                </a:ext>
              </a:extLst>
            </p:cNvPr>
            <p:cNvSpPr/>
            <p:nvPr/>
          </p:nvSpPr>
          <p:spPr>
            <a:xfrm>
              <a:off x="4566128" y="2794158"/>
              <a:ext cx="9637" cy="736"/>
            </a:xfrm>
            <a:custGeom>
              <a:avLst/>
              <a:gdLst/>
              <a:ahLst/>
              <a:cxnLst/>
              <a:rect l="l" t="t" r="r" b="b"/>
              <a:pathLst>
                <a:path w="131" h="10" extrusionOk="0">
                  <a:moveTo>
                    <a:pt x="1" y="0"/>
                  </a:moveTo>
                  <a:cubicBezTo>
                    <a:pt x="18" y="0"/>
                    <a:pt x="35" y="0"/>
                    <a:pt x="53" y="0"/>
                  </a:cubicBezTo>
                  <a:cubicBezTo>
                    <a:pt x="79" y="0"/>
                    <a:pt x="105" y="9"/>
                    <a:pt x="131" y="9"/>
                  </a:cubicBezTo>
                  <a:cubicBezTo>
                    <a:pt x="87" y="9"/>
                    <a:pt x="44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6;p48">
              <a:extLst>
                <a:ext uri="{FF2B5EF4-FFF2-40B4-BE49-F238E27FC236}">
                  <a16:creationId xmlns:a16="http://schemas.microsoft.com/office/drawing/2014/main" id="{583915DE-C706-AB04-0FF2-8447E388CAEE}"/>
                </a:ext>
              </a:extLst>
            </p:cNvPr>
            <p:cNvSpPr/>
            <p:nvPr/>
          </p:nvSpPr>
          <p:spPr>
            <a:xfrm>
              <a:off x="3490200" y="2700948"/>
              <a:ext cx="2163473" cy="1963149"/>
            </a:xfrm>
            <a:custGeom>
              <a:avLst/>
              <a:gdLst/>
              <a:ahLst/>
              <a:cxnLst/>
              <a:rect l="l" t="t" r="r" b="b"/>
              <a:pathLst>
                <a:path w="29408" h="26685" extrusionOk="0">
                  <a:moveTo>
                    <a:pt x="14684" y="1"/>
                  </a:moveTo>
                  <a:cubicBezTo>
                    <a:pt x="8649" y="1"/>
                    <a:pt x="3182" y="4114"/>
                    <a:pt x="1721" y="10236"/>
                  </a:cubicBezTo>
                  <a:cubicBezTo>
                    <a:pt x="0" y="17396"/>
                    <a:pt x="4432" y="24600"/>
                    <a:pt x="11601" y="26312"/>
                  </a:cubicBezTo>
                  <a:cubicBezTo>
                    <a:pt x="12649" y="26564"/>
                    <a:pt x="13697" y="26684"/>
                    <a:pt x="14729" y="26684"/>
                  </a:cubicBezTo>
                  <a:cubicBezTo>
                    <a:pt x="20761" y="26684"/>
                    <a:pt x="26234" y="22571"/>
                    <a:pt x="27696" y="16449"/>
                  </a:cubicBezTo>
                  <a:cubicBezTo>
                    <a:pt x="29408" y="9288"/>
                    <a:pt x="24984" y="2084"/>
                    <a:pt x="17815" y="372"/>
                  </a:cubicBezTo>
                  <a:cubicBezTo>
                    <a:pt x="16766" y="121"/>
                    <a:pt x="15717" y="1"/>
                    <a:pt x="14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7;p48">
              <a:extLst>
                <a:ext uri="{FF2B5EF4-FFF2-40B4-BE49-F238E27FC236}">
                  <a16:creationId xmlns:a16="http://schemas.microsoft.com/office/drawing/2014/main" id="{8FC32FD2-C6B3-6392-448E-5CF57C178035}"/>
                </a:ext>
              </a:extLst>
            </p:cNvPr>
            <p:cNvSpPr/>
            <p:nvPr/>
          </p:nvSpPr>
          <p:spPr>
            <a:xfrm>
              <a:off x="4667137" y="3407273"/>
              <a:ext cx="901496" cy="1251162"/>
            </a:xfrm>
            <a:custGeom>
              <a:avLst/>
              <a:gdLst/>
              <a:ahLst/>
              <a:cxnLst/>
              <a:rect l="l" t="t" r="r" b="b"/>
              <a:pathLst>
                <a:path w="12254" h="17007" extrusionOk="0">
                  <a:moveTo>
                    <a:pt x="10742" y="0"/>
                  </a:moveTo>
                  <a:cubicBezTo>
                    <a:pt x="10498" y="0"/>
                    <a:pt x="10264" y="18"/>
                    <a:pt x="10020" y="44"/>
                  </a:cubicBezTo>
                  <a:cubicBezTo>
                    <a:pt x="9099" y="174"/>
                    <a:pt x="8204" y="539"/>
                    <a:pt x="7474" y="1130"/>
                  </a:cubicBezTo>
                  <a:cubicBezTo>
                    <a:pt x="6084" y="2260"/>
                    <a:pt x="5362" y="4145"/>
                    <a:pt x="5641" y="5918"/>
                  </a:cubicBezTo>
                  <a:cubicBezTo>
                    <a:pt x="5771" y="6735"/>
                    <a:pt x="6092" y="7526"/>
                    <a:pt x="6075" y="8360"/>
                  </a:cubicBezTo>
                  <a:cubicBezTo>
                    <a:pt x="6058" y="9255"/>
                    <a:pt x="5597" y="10142"/>
                    <a:pt x="4876" y="10672"/>
                  </a:cubicBezTo>
                  <a:cubicBezTo>
                    <a:pt x="4102" y="11237"/>
                    <a:pt x="3103" y="11402"/>
                    <a:pt x="2260" y="11845"/>
                  </a:cubicBezTo>
                  <a:cubicBezTo>
                    <a:pt x="1965" y="12001"/>
                    <a:pt x="1686" y="12201"/>
                    <a:pt x="1443" y="12427"/>
                  </a:cubicBezTo>
                  <a:cubicBezTo>
                    <a:pt x="731" y="13079"/>
                    <a:pt x="253" y="13974"/>
                    <a:pt x="88" y="14921"/>
                  </a:cubicBezTo>
                  <a:cubicBezTo>
                    <a:pt x="1" y="15408"/>
                    <a:pt x="61" y="15860"/>
                    <a:pt x="70" y="16338"/>
                  </a:cubicBezTo>
                  <a:cubicBezTo>
                    <a:pt x="79" y="16572"/>
                    <a:pt x="114" y="16790"/>
                    <a:pt x="174" y="17007"/>
                  </a:cubicBezTo>
                  <a:cubicBezTo>
                    <a:pt x="5614" y="16407"/>
                    <a:pt x="10351" y="12479"/>
                    <a:pt x="11698" y="6848"/>
                  </a:cubicBezTo>
                  <a:cubicBezTo>
                    <a:pt x="12254" y="4528"/>
                    <a:pt x="12158" y="2208"/>
                    <a:pt x="11541" y="61"/>
                  </a:cubicBezTo>
                  <a:cubicBezTo>
                    <a:pt x="11506" y="61"/>
                    <a:pt x="11463" y="52"/>
                    <a:pt x="11419" y="44"/>
                  </a:cubicBezTo>
                  <a:cubicBezTo>
                    <a:pt x="11194" y="18"/>
                    <a:pt x="10968" y="0"/>
                    <a:pt x="10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8;p48">
              <a:extLst>
                <a:ext uri="{FF2B5EF4-FFF2-40B4-BE49-F238E27FC236}">
                  <a16:creationId xmlns:a16="http://schemas.microsoft.com/office/drawing/2014/main" id="{B9ADBE31-2B1E-3762-8EB8-A0CE22408372}"/>
                </a:ext>
              </a:extLst>
            </p:cNvPr>
            <p:cNvSpPr/>
            <p:nvPr/>
          </p:nvSpPr>
          <p:spPr>
            <a:xfrm>
              <a:off x="4953536" y="2947400"/>
              <a:ext cx="320386" cy="287943"/>
            </a:xfrm>
            <a:custGeom>
              <a:avLst/>
              <a:gdLst/>
              <a:ahLst/>
              <a:cxnLst/>
              <a:rect l="l" t="t" r="r" b="b"/>
              <a:pathLst>
                <a:path w="4355" h="3914" extrusionOk="0">
                  <a:moveTo>
                    <a:pt x="1509" y="1"/>
                  </a:moveTo>
                  <a:cubicBezTo>
                    <a:pt x="1299" y="1"/>
                    <a:pt x="1091" y="37"/>
                    <a:pt x="896" y="116"/>
                  </a:cubicBezTo>
                  <a:cubicBezTo>
                    <a:pt x="279" y="368"/>
                    <a:pt x="27" y="933"/>
                    <a:pt x="18" y="1541"/>
                  </a:cubicBezTo>
                  <a:cubicBezTo>
                    <a:pt x="1" y="2263"/>
                    <a:pt x="348" y="3053"/>
                    <a:pt x="844" y="3470"/>
                  </a:cubicBezTo>
                  <a:cubicBezTo>
                    <a:pt x="1189" y="3754"/>
                    <a:pt x="1634" y="3913"/>
                    <a:pt x="2074" y="3913"/>
                  </a:cubicBezTo>
                  <a:cubicBezTo>
                    <a:pt x="2320" y="3913"/>
                    <a:pt x="2565" y="3863"/>
                    <a:pt x="2790" y="3757"/>
                  </a:cubicBezTo>
                  <a:cubicBezTo>
                    <a:pt x="4355" y="3027"/>
                    <a:pt x="3659" y="803"/>
                    <a:pt x="2373" y="194"/>
                  </a:cubicBezTo>
                  <a:cubicBezTo>
                    <a:pt x="2104" y="72"/>
                    <a:pt x="1805" y="1"/>
                    <a:pt x="1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9;p48">
              <a:extLst>
                <a:ext uri="{FF2B5EF4-FFF2-40B4-BE49-F238E27FC236}">
                  <a16:creationId xmlns:a16="http://schemas.microsoft.com/office/drawing/2014/main" id="{42C281FB-7788-1D67-ABE6-F2D19C2FE061}"/>
                </a:ext>
              </a:extLst>
            </p:cNvPr>
            <p:cNvSpPr/>
            <p:nvPr/>
          </p:nvSpPr>
          <p:spPr>
            <a:xfrm>
              <a:off x="4940735" y="2934673"/>
              <a:ext cx="297360" cy="313471"/>
            </a:xfrm>
            <a:custGeom>
              <a:avLst/>
              <a:gdLst/>
              <a:ahLst/>
              <a:cxnLst/>
              <a:rect l="l" t="t" r="r" b="b"/>
              <a:pathLst>
                <a:path w="4042" h="4261" extrusionOk="0">
                  <a:moveTo>
                    <a:pt x="1696" y="347"/>
                  </a:moveTo>
                  <a:cubicBezTo>
                    <a:pt x="1953" y="347"/>
                    <a:pt x="2221" y="409"/>
                    <a:pt x="2478" y="532"/>
                  </a:cubicBezTo>
                  <a:cubicBezTo>
                    <a:pt x="3173" y="854"/>
                    <a:pt x="3694" y="1706"/>
                    <a:pt x="3694" y="2505"/>
                  </a:cubicBezTo>
                  <a:cubicBezTo>
                    <a:pt x="3694" y="2913"/>
                    <a:pt x="3555" y="3461"/>
                    <a:pt x="2895" y="3774"/>
                  </a:cubicBezTo>
                  <a:cubicBezTo>
                    <a:pt x="2693" y="3865"/>
                    <a:pt x="2471" y="3910"/>
                    <a:pt x="2247" y="3910"/>
                  </a:cubicBezTo>
                  <a:cubicBezTo>
                    <a:pt x="1854" y="3910"/>
                    <a:pt x="1452" y="3773"/>
                    <a:pt x="1131" y="3513"/>
                  </a:cubicBezTo>
                  <a:cubicBezTo>
                    <a:pt x="670" y="3131"/>
                    <a:pt x="357" y="2392"/>
                    <a:pt x="366" y="1714"/>
                  </a:cubicBezTo>
                  <a:cubicBezTo>
                    <a:pt x="366" y="1358"/>
                    <a:pt x="479" y="724"/>
                    <a:pt x="1139" y="454"/>
                  </a:cubicBezTo>
                  <a:cubicBezTo>
                    <a:pt x="1312" y="383"/>
                    <a:pt x="1501" y="347"/>
                    <a:pt x="1696" y="347"/>
                  </a:cubicBezTo>
                  <a:close/>
                  <a:moveTo>
                    <a:pt x="1702" y="0"/>
                  </a:moveTo>
                  <a:cubicBezTo>
                    <a:pt x="1460" y="0"/>
                    <a:pt x="1224" y="44"/>
                    <a:pt x="1009" y="133"/>
                  </a:cubicBezTo>
                  <a:cubicBezTo>
                    <a:pt x="392" y="385"/>
                    <a:pt x="27" y="958"/>
                    <a:pt x="18" y="1714"/>
                  </a:cubicBezTo>
                  <a:cubicBezTo>
                    <a:pt x="1" y="2488"/>
                    <a:pt x="375" y="3331"/>
                    <a:pt x="913" y="3782"/>
                  </a:cubicBezTo>
                  <a:cubicBezTo>
                    <a:pt x="1296" y="4095"/>
                    <a:pt x="1774" y="4260"/>
                    <a:pt x="2252" y="4260"/>
                  </a:cubicBezTo>
                  <a:cubicBezTo>
                    <a:pt x="2521" y="4260"/>
                    <a:pt x="2791" y="4200"/>
                    <a:pt x="3043" y="4087"/>
                  </a:cubicBezTo>
                  <a:cubicBezTo>
                    <a:pt x="3686" y="3782"/>
                    <a:pt x="4042" y="3226"/>
                    <a:pt x="4042" y="2505"/>
                  </a:cubicBezTo>
                  <a:cubicBezTo>
                    <a:pt x="4042" y="1584"/>
                    <a:pt x="3434" y="593"/>
                    <a:pt x="2625" y="211"/>
                  </a:cubicBezTo>
                  <a:cubicBezTo>
                    <a:pt x="2325" y="70"/>
                    <a:pt x="2008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0;p48">
              <a:extLst>
                <a:ext uri="{FF2B5EF4-FFF2-40B4-BE49-F238E27FC236}">
                  <a16:creationId xmlns:a16="http://schemas.microsoft.com/office/drawing/2014/main" id="{1CB0A813-877B-00C9-85B1-1921FCE1E721}"/>
                </a:ext>
              </a:extLst>
            </p:cNvPr>
            <p:cNvSpPr/>
            <p:nvPr/>
          </p:nvSpPr>
          <p:spPr>
            <a:xfrm>
              <a:off x="4052110" y="2700948"/>
              <a:ext cx="820351" cy="391747"/>
            </a:xfrm>
            <a:custGeom>
              <a:avLst/>
              <a:gdLst/>
              <a:ahLst/>
              <a:cxnLst/>
              <a:rect l="l" t="t" r="r" b="b"/>
              <a:pathLst>
                <a:path w="11151" h="5325" extrusionOk="0">
                  <a:moveTo>
                    <a:pt x="7047" y="0"/>
                  </a:moveTo>
                  <a:cubicBezTo>
                    <a:pt x="4514" y="0"/>
                    <a:pt x="2082" y="727"/>
                    <a:pt x="1" y="2023"/>
                  </a:cubicBezTo>
                  <a:cubicBezTo>
                    <a:pt x="35" y="2110"/>
                    <a:pt x="79" y="2197"/>
                    <a:pt x="114" y="2284"/>
                  </a:cubicBezTo>
                  <a:cubicBezTo>
                    <a:pt x="461" y="3179"/>
                    <a:pt x="600" y="4239"/>
                    <a:pt x="1348" y="4839"/>
                  </a:cubicBezTo>
                  <a:cubicBezTo>
                    <a:pt x="1822" y="5215"/>
                    <a:pt x="2445" y="5324"/>
                    <a:pt x="3061" y="5324"/>
                  </a:cubicBezTo>
                  <a:cubicBezTo>
                    <a:pt x="3156" y="5324"/>
                    <a:pt x="3252" y="5322"/>
                    <a:pt x="3346" y="5317"/>
                  </a:cubicBezTo>
                  <a:cubicBezTo>
                    <a:pt x="4233" y="5274"/>
                    <a:pt x="5223" y="4978"/>
                    <a:pt x="5588" y="4170"/>
                  </a:cubicBezTo>
                  <a:cubicBezTo>
                    <a:pt x="5832" y="3614"/>
                    <a:pt x="5719" y="2953"/>
                    <a:pt x="5945" y="2397"/>
                  </a:cubicBezTo>
                  <a:cubicBezTo>
                    <a:pt x="5979" y="2310"/>
                    <a:pt x="6023" y="2223"/>
                    <a:pt x="6092" y="2163"/>
                  </a:cubicBezTo>
                  <a:cubicBezTo>
                    <a:pt x="6171" y="2093"/>
                    <a:pt x="6275" y="2067"/>
                    <a:pt x="6379" y="2050"/>
                  </a:cubicBezTo>
                  <a:cubicBezTo>
                    <a:pt x="6463" y="2037"/>
                    <a:pt x="6546" y="2031"/>
                    <a:pt x="6629" y="2031"/>
                  </a:cubicBezTo>
                  <a:cubicBezTo>
                    <a:pt x="7228" y="2031"/>
                    <a:pt x="7812" y="2337"/>
                    <a:pt x="8369" y="2597"/>
                  </a:cubicBezTo>
                  <a:cubicBezTo>
                    <a:pt x="8768" y="2777"/>
                    <a:pt x="9219" y="2930"/>
                    <a:pt x="9647" y="2930"/>
                  </a:cubicBezTo>
                  <a:cubicBezTo>
                    <a:pt x="9900" y="2930"/>
                    <a:pt x="10145" y="2877"/>
                    <a:pt x="10368" y="2745"/>
                  </a:cubicBezTo>
                  <a:cubicBezTo>
                    <a:pt x="11072" y="2328"/>
                    <a:pt x="11150" y="1328"/>
                    <a:pt x="10863" y="555"/>
                  </a:cubicBezTo>
                  <a:cubicBezTo>
                    <a:pt x="10637" y="485"/>
                    <a:pt x="10411" y="424"/>
                    <a:pt x="10177" y="372"/>
                  </a:cubicBezTo>
                  <a:cubicBezTo>
                    <a:pt x="9128" y="121"/>
                    <a:pt x="8079" y="0"/>
                    <a:pt x="7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1;p48">
              <a:extLst>
                <a:ext uri="{FF2B5EF4-FFF2-40B4-BE49-F238E27FC236}">
                  <a16:creationId xmlns:a16="http://schemas.microsoft.com/office/drawing/2014/main" id="{281288F6-64EA-0C1C-51CF-713C7F9DD10B}"/>
                </a:ext>
              </a:extLst>
            </p:cNvPr>
            <p:cNvSpPr/>
            <p:nvPr/>
          </p:nvSpPr>
          <p:spPr>
            <a:xfrm>
              <a:off x="4037397" y="2687706"/>
              <a:ext cx="849116" cy="417863"/>
            </a:xfrm>
            <a:custGeom>
              <a:avLst/>
              <a:gdLst/>
              <a:ahLst/>
              <a:cxnLst/>
              <a:rect l="l" t="t" r="r" b="b"/>
              <a:pathLst>
                <a:path w="11542" h="5680" extrusionOk="0">
                  <a:moveTo>
                    <a:pt x="7242" y="350"/>
                  </a:moveTo>
                  <a:cubicBezTo>
                    <a:pt x="8271" y="350"/>
                    <a:pt x="9307" y="471"/>
                    <a:pt x="10333" y="717"/>
                  </a:cubicBezTo>
                  <a:cubicBezTo>
                    <a:pt x="10525" y="761"/>
                    <a:pt x="10724" y="822"/>
                    <a:pt x="10933" y="874"/>
                  </a:cubicBezTo>
                  <a:cubicBezTo>
                    <a:pt x="11159" y="1569"/>
                    <a:pt x="11081" y="2421"/>
                    <a:pt x="10481" y="2777"/>
                  </a:cubicBezTo>
                  <a:cubicBezTo>
                    <a:pt x="10301" y="2885"/>
                    <a:pt x="10093" y="2939"/>
                    <a:pt x="9853" y="2939"/>
                  </a:cubicBezTo>
                  <a:cubicBezTo>
                    <a:pt x="9514" y="2939"/>
                    <a:pt x="9112" y="2831"/>
                    <a:pt x="8639" y="2612"/>
                  </a:cubicBezTo>
                  <a:lnTo>
                    <a:pt x="8430" y="2525"/>
                  </a:lnTo>
                  <a:cubicBezTo>
                    <a:pt x="7924" y="2287"/>
                    <a:pt x="7399" y="2043"/>
                    <a:pt x="6839" y="2043"/>
                  </a:cubicBezTo>
                  <a:cubicBezTo>
                    <a:pt x="6745" y="2043"/>
                    <a:pt x="6649" y="2049"/>
                    <a:pt x="6553" y="2064"/>
                  </a:cubicBezTo>
                  <a:cubicBezTo>
                    <a:pt x="6449" y="2073"/>
                    <a:pt x="6301" y="2108"/>
                    <a:pt x="6188" y="2212"/>
                  </a:cubicBezTo>
                  <a:cubicBezTo>
                    <a:pt x="6075" y="2299"/>
                    <a:pt x="6023" y="2412"/>
                    <a:pt x="5980" y="2508"/>
                  </a:cubicBezTo>
                  <a:cubicBezTo>
                    <a:pt x="5867" y="2803"/>
                    <a:pt x="5832" y="3116"/>
                    <a:pt x="5806" y="3420"/>
                  </a:cubicBezTo>
                  <a:cubicBezTo>
                    <a:pt x="5771" y="3724"/>
                    <a:pt x="5745" y="4020"/>
                    <a:pt x="5632" y="4272"/>
                  </a:cubicBezTo>
                  <a:cubicBezTo>
                    <a:pt x="5241" y="5141"/>
                    <a:pt x="4033" y="5297"/>
                    <a:pt x="3538" y="5323"/>
                  </a:cubicBezTo>
                  <a:cubicBezTo>
                    <a:pt x="3442" y="5328"/>
                    <a:pt x="3349" y="5331"/>
                    <a:pt x="3259" y="5331"/>
                  </a:cubicBezTo>
                  <a:cubicBezTo>
                    <a:pt x="2557" y="5331"/>
                    <a:pt x="2029" y="5180"/>
                    <a:pt x="1652" y="4880"/>
                  </a:cubicBezTo>
                  <a:cubicBezTo>
                    <a:pt x="1139" y="4472"/>
                    <a:pt x="939" y="3820"/>
                    <a:pt x="722" y="3133"/>
                  </a:cubicBezTo>
                  <a:cubicBezTo>
                    <a:pt x="644" y="2890"/>
                    <a:pt x="566" y="2638"/>
                    <a:pt x="479" y="2403"/>
                  </a:cubicBezTo>
                  <a:cubicBezTo>
                    <a:pt x="461" y="2360"/>
                    <a:pt x="435" y="2316"/>
                    <a:pt x="418" y="2273"/>
                  </a:cubicBezTo>
                  <a:cubicBezTo>
                    <a:pt x="2507" y="1004"/>
                    <a:pt x="4855" y="350"/>
                    <a:pt x="7242" y="350"/>
                  </a:cubicBezTo>
                  <a:close/>
                  <a:moveTo>
                    <a:pt x="7239" y="1"/>
                  </a:moveTo>
                  <a:cubicBezTo>
                    <a:pt x="4741" y="1"/>
                    <a:pt x="2286" y="700"/>
                    <a:pt x="105" y="2056"/>
                  </a:cubicBezTo>
                  <a:cubicBezTo>
                    <a:pt x="36" y="2099"/>
                    <a:pt x="1" y="2195"/>
                    <a:pt x="44" y="2273"/>
                  </a:cubicBezTo>
                  <a:cubicBezTo>
                    <a:pt x="79" y="2360"/>
                    <a:pt x="114" y="2447"/>
                    <a:pt x="149" y="2534"/>
                  </a:cubicBezTo>
                  <a:cubicBezTo>
                    <a:pt x="235" y="2760"/>
                    <a:pt x="314" y="3003"/>
                    <a:pt x="392" y="3238"/>
                  </a:cubicBezTo>
                  <a:cubicBezTo>
                    <a:pt x="609" y="3942"/>
                    <a:pt x="844" y="4671"/>
                    <a:pt x="1435" y="5149"/>
                  </a:cubicBezTo>
                  <a:cubicBezTo>
                    <a:pt x="1878" y="5506"/>
                    <a:pt x="2477" y="5680"/>
                    <a:pt x="3251" y="5680"/>
                  </a:cubicBezTo>
                  <a:cubicBezTo>
                    <a:pt x="3355" y="5680"/>
                    <a:pt x="3451" y="5680"/>
                    <a:pt x="3555" y="5671"/>
                  </a:cubicBezTo>
                  <a:cubicBezTo>
                    <a:pt x="4746" y="5610"/>
                    <a:pt x="5615" y="5149"/>
                    <a:pt x="5945" y="4419"/>
                  </a:cubicBezTo>
                  <a:cubicBezTo>
                    <a:pt x="6084" y="4107"/>
                    <a:pt x="6119" y="3776"/>
                    <a:pt x="6153" y="3455"/>
                  </a:cubicBezTo>
                  <a:cubicBezTo>
                    <a:pt x="6179" y="3159"/>
                    <a:pt x="6206" y="2890"/>
                    <a:pt x="6310" y="2638"/>
                  </a:cubicBezTo>
                  <a:cubicBezTo>
                    <a:pt x="6336" y="2560"/>
                    <a:pt x="6371" y="2508"/>
                    <a:pt x="6405" y="2473"/>
                  </a:cubicBezTo>
                  <a:cubicBezTo>
                    <a:pt x="6449" y="2447"/>
                    <a:pt x="6510" y="2421"/>
                    <a:pt x="6605" y="2403"/>
                  </a:cubicBezTo>
                  <a:cubicBezTo>
                    <a:pt x="6679" y="2392"/>
                    <a:pt x="6753" y="2387"/>
                    <a:pt x="6827" y="2387"/>
                  </a:cubicBezTo>
                  <a:cubicBezTo>
                    <a:pt x="7318" y="2387"/>
                    <a:pt x="7808" y="2619"/>
                    <a:pt x="8291" y="2838"/>
                  </a:cubicBezTo>
                  <a:lnTo>
                    <a:pt x="8491" y="2933"/>
                  </a:lnTo>
                  <a:cubicBezTo>
                    <a:pt x="9009" y="3168"/>
                    <a:pt x="9458" y="3284"/>
                    <a:pt x="9847" y="3284"/>
                  </a:cubicBezTo>
                  <a:cubicBezTo>
                    <a:pt x="10151" y="3284"/>
                    <a:pt x="10419" y="3213"/>
                    <a:pt x="10655" y="3072"/>
                  </a:cubicBezTo>
                  <a:cubicBezTo>
                    <a:pt x="11446" y="2603"/>
                    <a:pt x="11541" y="1517"/>
                    <a:pt x="11228" y="674"/>
                  </a:cubicBezTo>
                  <a:cubicBezTo>
                    <a:pt x="11211" y="622"/>
                    <a:pt x="11168" y="587"/>
                    <a:pt x="11116" y="570"/>
                  </a:cubicBezTo>
                  <a:cubicBezTo>
                    <a:pt x="10881" y="500"/>
                    <a:pt x="10646" y="431"/>
                    <a:pt x="10412" y="379"/>
                  </a:cubicBezTo>
                  <a:cubicBezTo>
                    <a:pt x="9358" y="126"/>
                    <a:pt x="8295" y="1"/>
                    <a:pt x="7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2;p48">
              <a:extLst>
                <a:ext uri="{FF2B5EF4-FFF2-40B4-BE49-F238E27FC236}">
                  <a16:creationId xmlns:a16="http://schemas.microsoft.com/office/drawing/2014/main" id="{7859E973-B136-B584-242F-63226C222D43}"/>
                </a:ext>
              </a:extLst>
            </p:cNvPr>
            <p:cNvSpPr/>
            <p:nvPr/>
          </p:nvSpPr>
          <p:spPr>
            <a:xfrm>
              <a:off x="4215137" y="3785706"/>
              <a:ext cx="263004" cy="215994"/>
            </a:xfrm>
            <a:custGeom>
              <a:avLst/>
              <a:gdLst/>
              <a:ahLst/>
              <a:cxnLst/>
              <a:rect l="l" t="t" r="r" b="b"/>
              <a:pathLst>
                <a:path w="3575" h="2936" extrusionOk="0">
                  <a:moveTo>
                    <a:pt x="1426" y="0"/>
                  </a:moveTo>
                  <a:cubicBezTo>
                    <a:pt x="1066" y="0"/>
                    <a:pt x="694" y="105"/>
                    <a:pt x="426" y="322"/>
                  </a:cubicBezTo>
                  <a:cubicBezTo>
                    <a:pt x="105" y="600"/>
                    <a:pt x="1" y="1018"/>
                    <a:pt x="53" y="1391"/>
                  </a:cubicBezTo>
                  <a:cubicBezTo>
                    <a:pt x="53" y="1426"/>
                    <a:pt x="53" y="1452"/>
                    <a:pt x="61" y="1478"/>
                  </a:cubicBezTo>
                  <a:cubicBezTo>
                    <a:pt x="174" y="2130"/>
                    <a:pt x="705" y="2730"/>
                    <a:pt x="1452" y="2895"/>
                  </a:cubicBezTo>
                  <a:cubicBezTo>
                    <a:pt x="1578" y="2922"/>
                    <a:pt x="1709" y="2936"/>
                    <a:pt x="1840" y="2936"/>
                  </a:cubicBezTo>
                  <a:cubicBezTo>
                    <a:pt x="2693" y="2936"/>
                    <a:pt x="3574" y="2375"/>
                    <a:pt x="3529" y="1600"/>
                  </a:cubicBezTo>
                  <a:cubicBezTo>
                    <a:pt x="3477" y="757"/>
                    <a:pt x="2434" y="36"/>
                    <a:pt x="1469" y="1"/>
                  </a:cubicBezTo>
                  <a:cubicBezTo>
                    <a:pt x="1455" y="1"/>
                    <a:pt x="1441" y="0"/>
                    <a:pt x="1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3;p48">
              <a:extLst>
                <a:ext uri="{FF2B5EF4-FFF2-40B4-BE49-F238E27FC236}">
                  <a16:creationId xmlns:a16="http://schemas.microsoft.com/office/drawing/2014/main" id="{7A079D30-6751-24E9-721C-5EB675873D95}"/>
                </a:ext>
              </a:extLst>
            </p:cNvPr>
            <p:cNvSpPr/>
            <p:nvPr/>
          </p:nvSpPr>
          <p:spPr>
            <a:xfrm>
              <a:off x="4201747" y="3772832"/>
              <a:ext cx="287134" cy="241816"/>
            </a:xfrm>
            <a:custGeom>
              <a:avLst/>
              <a:gdLst/>
              <a:ahLst/>
              <a:cxnLst/>
              <a:rect l="l" t="t" r="r" b="b"/>
              <a:pathLst>
                <a:path w="3903" h="3287" extrusionOk="0">
                  <a:moveTo>
                    <a:pt x="1651" y="350"/>
                  </a:moveTo>
                  <a:cubicBezTo>
                    <a:pt x="2572" y="384"/>
                    <a:pt x="3494" y="1080"/>
                    <a:pt x="3537" y="1784"/>
                  </a:cubicBezTo>
                  <a:cubicBezTo>
                    <a:pt x="3554" y="2131"/>
                    <a:pt x="3355" y="2383"/>
                    <a:pt x="3181" y="2531"/>
                  </a:cubicBezTo>
                  <a:cubicBezTo>
                    <a:pt x="2877" y="2794"/>
                    <a:pt x="2442" y="2942"/>
                    <a:pt x="2027" y="2942"/>
                  </a:cubicBezTo>
                  <a:cubicBezTo>
                    <a:pt x="1908" y="2942"/>
                    <a:pt x="1790" y="2930"/>
                    <a:pt x="1677" y="2905"/>
                  </a:cubicBezTo>
                  <a:cubicBezTo>
                    <a:pt x="1026" y="2757"/>
                    <a:pt x="522" y="2244"/>
                    <a:pt x="417" y="1627"/>
                  </a:cubicBezTo>
                  <a:cubicBezTo>
                    <a:pt x="409" y="1601"/>
                    <a:pt x="409" y="1575"/>
                    <a:pt x="400" y="1549"/>
                  </a:cubicBezTo>
                  <a:cubicBezTo>
                    <a:pt x="356" y="1175"/>
                    <a:pt x="478" y="845"/>
                    <a:pt x="721" y="628"/>
                  </a:cubicBezTo>
                  <a:cubicBezTo>
                    <a:pt x="930" y="454"/>
                    <a:pt x="1252" y="350"/>
                    <a:pt x="1590" y="350"/>
                  </a:cubicBezTo>
                  <a:close/>
                  <a:moveTo>
                    <a:pt x="1582" y="1"/>
                  </a:moveTo>
                  <a:cubicBezTo>
                    <a:pt x="1167" y="1"/>
                    <a:pt x="773" y="130"/>
                    <a:pt x="495" y="367"/>
                  </a:cubicBezTo>
                  <a:cubicBezTo>
                    <a:pt x="165" y="654"/>
                    <a:pt x="0" y="1097"/>
                    <a:pt x="61" y="1592"/>
                  </a:cubicBezTo>
                  <a:cubicBezTo>
                    <a:pt x="61" y="1618"/>
                    <a:pt x="70" y="1653"/>
                    <a:pt x="70" y="1688"/>
                  </a:cubicBezTo>
                  <a:cubicBezTo>
                    <a:pt x="200" y="2444"/>
                    <a:pt x="817" y="3070"/>
                    <a:pt x="1599" y="3243"/>
                  </a:cubicBezTo>
                  <a:cubicBezTo>
                    <a:pt x="1738" y="3270"/>
                    <a:pt x="1877" y="3287"/>
                    <a:pt x="2025" y="3287"/>
                  </a:cubicBezTo>
                  <a:cubicBezTo>
                    <a:pt x="2520" y="3287"/>
                    <a:pt x="3042" y="3113"/>
                    <a:pt x="3407" y="2800"/>
                  </a:cubicBezTo>
                  <a:cubicBezTo>
                    <a:pt x="3737" y="2513"/>
                    <a:pt x="3902" y="2149"/>
                    <a:pt x="3885" y="1766"/>
                  </a:cubicBezTo>
                  <a:cubicBezTo>
                    <a:pt x="3824" y="802"/>
                    <a:pt x="2659" y="37"/>
                    <a:pt x="1660" y="2"/>
                  </a:cubicBezTo>
                  <a:cubicBezTo>
                    <a:pt x="1634" y="1"/>
                    <a:pt x="1608" y="1"/>
                    <a:pt x="1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4;p48">
              <a:extLst>
                <a:ext uri="{FF2B5EF4-FFF2-40B4-BE49-F238E27FC236}">
                  <a16:creationId xmlns:a16="http://schemas.microsoft.com/office/drawing/2014/main" id="{DC2F1B17-B51A-CD8D-6B88-9ABDBD875D30}"/>
                </a:ext>
              </a:extLst>
            </p:cNvPr>
            <p:cNvSpPr/>
            <p:nvPr/>
          </p:nvSpPr>
          <p:spPr>
            <a:xfrm>
              <a:off x="3494025" y="3101010"/>
              <a:ext cx="968001" cy="1523583"/>
            </a:xfrm>
            <a:custGeom>
              <a:avLst/>
              <a:gdLst/>
              <a:ahLst/>
              <a:cxnLst/>
              <a:rect l="l" t="t" r="r" b="b"/>
              <a:pathLst>
                <a:path w="13158" h="20710" extrusionOk="0">
                  <a:moveTo>
                    <a:pt x="3885" y="1"/>
                  </a:moveTo>
                  <a:cubicBezTo>
                    <a:pt x="2868" y="1391"/>
                    <a:pt x="2094" y="3007"/>
                    <a:pt x="1669" y="4798"/>
                  </a:cubicBezTo>
                  <a:cubicBezTo>
                    <a:pt x="0" y="11750"/>
                    <a:pt x="4128" y="18745"/>
                    <a:pt x="10932" y="20709"/>
                  </a:cubicBezTo>
                  <a:cubicBezTo>
                    <a:pt x="11384" y="20423"/>
                    <a:pt x="11784" y="20066"/>
                    <a:pt x="12123" y="19649"/>
                  </a:cubicBezTo>
                  <a:cubicBezTo>
                    <a:pt x="12775" y="18841"/>
                    <a:pt x="13157" y="17746"/>
                    <a:pt x="12992" y="16677"/>
                  </a:cubicBezTo>
                  <a:cubicBezTo>
                    <a:pt x="12749" y="15017"/>
                    <a:pt x="11280" y="13714"/>
                    <a:pt x="9716" y="13253"/>
                  </a:cubicBezTo>
                  <a:cubicBezTo>
                    <a:pt x="9021" y="13045"/>
                    <a:pt x="8299" y="12966"/>
                    <a:pt x="7604" y="12749"/>
                  </a:cubicBezTo>
                  <a:cubicBezTo>
                    <a:pt x="6909" y="12541"/>
                    <a:pt x="6214" y="12150"/>
                    <a:pt x="5831" y="11506"/>
                  </a:cubicBezTo>
                  <a:cubicBezTo>
                    <a:pt x="5440" y="10863"/>
                    <a:pt x="5484" y="9925"/>
                    <a:pt x="6057" y="9508"/>
                  </a:cubicBezTo>
                  <a:cubicBezTo>
                    <a:pt x="6492" y="9195"/>
                    <a:pt x="7126" y="9221"/>
                    <a:pt x="7474" y="8813"/>
                  </a:cubicBezTo>
                  <a:cubicBezTo>
                    <a:pt x="7726" y="8517"/>
                    <a:pt x="7752" y="8048"/>
                    <a:pt x="7578" y="7683"/>
                  </a:cubicBezTo>
                  <a:cubicBezTo>
                    <a:pt x="7404" y="7318"/>
                    <a:pt x="7065" y="7048"/>
                    <a:pt x="6692" y="6927"/>
                  </a:cubicBezTo>
                  <a:cubicBezTo>
                    <a:pt x="6435" y="6839"/>
                    <a:pt x="6170" y="6815"/>
                    <a:pt x="5903" y="6815"/>
                  </a:cubicBezTo>
                  <a:cubicBezTo>
                    <a:pt x="5583" y="6815"/>
                    <a:pt x="5260" y="6849"/>
                    <a:pt x="4944" y="6849"/>
                  </a:cubicBezTo>
                  <a:cubicBezTo>
                    <a:pt x="4924" y="6849"/>
                    <a:pt x="4904" y="6849"/>
                    <a:pt x="4884" y="6849"/>
                  </a:cubicBezTo>
                  <a:cubicBezTo>
                    <a:pt x="4615" y="6840"/>
                    <a:pt x="4293" y="6762"/>
                    <a:pt x="4197" y="6492"/>
                  </a:cubicBezTo>
                  <a:cubicBezTo>
                    <a:pt x="4119" y="6258"/>
                    <a:pt x="4293" y="5997"/>
                    <a:pt x="4510" y="5901"/>
                  </a:cubicBezTo>
                  <a:cubicBezTo>
                    <a:pt x="4728" y="5797"/>
                    <a:pt x="4971" y="5797"/>
                    <a:pt x="5214" y="5754"/>
                  </a:cubicBezTo>
                  <a:cubicBezTo>
                    <a:pt x="6509" y="5519"/>
                    <a:pt x="7265" y="3937"/>
                    <a:pt x="6900" y="2599"/>
                  </a:cubicBezTo>
                  <a:cubicBezTo>
                    <a:pt x="6535" y="1261"/>
                    <a:pt x="5275" y="279"/>
                    <a:pt x="3972" y="18"/>
                  </a:cubicBezTo>
                  <a:cubicBezTo>
                    <a:pt x="3945" y="9"/>
                    <a:pt x="3919" y="9"/>
                    <a:pt x="3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5;p48">
              <a:extLst>
                <a:ext uri="{FF2B5EF4-FFF2-40B4-BE49-F238E27FC236}">
                  <a16:creationId xmlns:a16="http://schemas.microsoft.com/office/drawing/2014/main" id="{ABE96374-F977-EBD2-D7EA-03C613E35214}"/>
                </a:ext>
              </a:extLst>
            </p:cNvPr>
            <p:cNvSpPr/>
            <p:nvPr/>
          </p:nvSpPr>
          <p:spPr>
            <a:xfrm>
              <a:off x="4467033" y="3510636"/>
              <a:ext cx="182889" cy="87177"/>
            </a:xfrm>
            <a:custGeom>
              <a:avLst/>
              <a:gdLst/>
              <a:ahLst/>
              <a:cxnLst/>
              <a:rect l="l" t="t" r="r" b="b"/>
              <a:pathLst>
                <a:path w="2486" h="1185" extrusionOk="0">
                  <a:moveTo>
                    <a:pt x="190" y="0"/>
                  </a:moveTo>
                  <a:cubicBezTo>
                    <a:pt x="179" y="0"/>
                    <a:pt x="168" y="1"/>
                    <a:pt x="157" y="3"/>
                  </a:cubicBezTo>
                  <a:cubicBezTo>
                    <a:pt x="61" y="29"/>
                    <a:pt x="1" y="125"/>
                    <a:pt x="27" y="212"/>
                  </a:cubicBezTo>
                  <a:cubicBezTo>
                    <a:pt x="157" y="794"/>
                    <a:pt x="678" y="1185"/>
                    <a:pt x="1243" y="1185"/>
                  </a:cubicBezTo>
                  <a:cubicBezTo>
                    <a:pt x="1339" y="1185"/>
                    <a:pt x="1434" y="1168"/>
                    <a:pt x="1530" y="1150"/>
                  </a:cubicBezTo>
                  <a:cubicBezTo>
                    <a:pt x="1991" y="1037"/>
                    <a:pt x="2347" y="690"/>
                    <a:pt x="2460" y="229"/>
                  </a:cubicBezTo>
                  <a:cubicBezTo>
                    <a:pt x="2486" y="133"/>
                    <a:pt x="2425" y="38"/>
                    <a:pt x="2330" y="12"/>
                  </a:cubicBezTo>
                  <a:cubicBezTo>
                    <a:pt x="2317" y="10"/>
                    <a:pt x="2305" y="8"/>
                    <a:pt x="2293" y="8"/>
                  </a:cubicBezTo>
                  <a:cubicBezTo>
                    <a:pt x="2213" y="8"/>
                    <a:pt x="2144" y="59"/>
                    <a:pt x="2121" y="142"/>
                  </a:cubicBezTo>
                  <a:cubicBezTo>
                    <a:pt x="2043" y="472"/>
                    <a:pt x="1782" y="733"/>
                    <a:pt x="1452" y="811"/>
                  </a:cubicBezTo>
                  <a:cubicBezTo>
                    <a:pt x="1382" y="827"/>
                    <a:pt x="1312" y="835"/>
                    <a:pt x="1243" y="835"/>
                  </a:cubicBezTo>
                  <a:cubicBezTo>
                    <a:pt x="1076" y="835"/>
                    <a:pt x="912" y="790"/>
                    <a:pt x="765" y="698"/>
                  </a:cubicBezTo>
                  <a:cubicBezTo>
                    <a:pt x="565" y="568"/>
                    <a:pt x="418" y="368"/>
                    <a:pt x="366" y="133"/>
                  </a:cubicBezTo>
                  <a:cubicBezTo>
                    <a:pt x="343" y="57"/>
                    <a:pt x="272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6;p48">
              <a:extLst>
                <a:ext uri="{FF2B5EF4-FFF2-40B4-BE49-F238E27FC236}">
                  <a16:creationId xmlns:a16="http://schemas.microsoft.com/office/drawing/2014/main" id="{EFD1F3EA-640C-0F07-1E53-FF5275869C36}"/>
                </a:ext>
              </a:extLst>
            </p:cNvPr>
            <p:cNvSpPr/>
            <p:nvPr/>
          </p:nvSpPr>
          <p:spPr>
            <a:xfrm>
              <a:off x="4439518" y="3487830"/>
              <a:ext cx="58928" cy="38623"/>
            </a:xfrm>
            <a:custGeom>
              <a:avLst/>
              <a:gdLst/>
              <a:ahLst/>
              <a:cxnLst/>
              <a:rect l="l" t="t" r="r" b="b"/>
              <a:pathLst>
                <a:path w="801" h="525" extrusionOk="0">
                  <a:moveTo>
                    <a:pt x="713" y="0"/>
                  </a:moveTo>
                  <a:cubicBezTo>
                    <a:pt x="679" y="9"/>
                    <a:pt x="653" y="35"/>
                    <a:pt x="661" y="70"/>
                  </a:cubicBezTo>
                  <a:cubicBezTo>
                    <a:pt x="679" y="183"/>
                    <a:pt x="627" y="287"/>
                    <a:pt x="531" y="357"/>
                  </a:cubicBezTo>
                  <a:cubicBezTo>
                    <a:pt x="486" y="389"/>
                    <a:pt x="431" y="407"/>
                    <a:pt x="371" y="407"/>
                  </a:cubicBezTo>
                  <a:cubicBezTo>
                    <a:pt x="349" y="407"/>
                    <a:pt x="328" y="404"/>
                    <a:pt x="305" y="400"/>
                  </a:cubicBezTo>
                  <a:cubicBezTo>
                    <a:pt x="227" y="391"/>
                    <a:pt x="166" y="348"/>
                    <a:pt x="114" y="278"/>
                  </a:cubicBezTo>
                  <a:cubicBezTo>
                    <a:pt x="103" y="261"/>
                    <a:pt x="84" y="252"/>
                    <a:pt x="65" y="252"/>
                  </a:cubicBezTo>
                  <a:cubicBezTo>
                    <a:pt x="55" y="252"/>
                    <a:pt x="45" y="255"/>
                    <a:pt x="36" y="261"/>
                  </a:cubicBezTo>
                  <a:cubicBezTo>
                    <a:pt x="10" y="287"/>
                    <a:pt x="1" y="322"/>
                    <a:pt x="18" y="348"/>
                  </a:cubicBezTo>
                  <a:cubicBezTo>
                    <a:pt x="100" y="461"/>
                    <a:pt x="232" y="524"/>
                    <a:pt x="364" y="524"/>
                  </a:cubicBezTo>
                  <a:cubicBezTo>
                    <a:pt x="415" y="524"/>
                    <a:pt x="465" y="515"/>
                    <a:pt x="514" y="496"/>
                  </a:cubicBezTo>
                  <a:cubicBezTo>
                    <a:pt x="548" y="487"/>
                    <a:pt x="574" y="470"/>
                    <a:pt x="601" y="452"/>
                  </a:cubicBezTo>
                  <a:cubicBezTo>
                    <a:pt x="731" y="357"/>
                    <a:pt x="800" y="209"/>
                    <a:pt x="774" y="52"/>
                  </a:cubicBezTo>
                  <a:cubicBezTo>
                    <a:pt x="774" y="18"/>
                    <a:pt x="740" y="0"/>
                    <a:pt x="713" y="0"/>
                  </a:cubicBezTo>
                  <a:close/>
                </a:path>
              </a:pathLst>
            </a:custGeom>
            <a:solidFill>
              <a:srgbClr val="100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7;p48">
              <a:extLst>
                <a:ext uri="{FF2B5EF4-FFF2-40B4-BE49-F238E27FC236}">
                  <a16:creationId xmlns:a16="http://schemas.microsoft.com/office/drawing/2014/main" id="{D357BEE3-F974-FCCB-3A08-3092402EF183}"/>
                </a:ext>
              </a:extLst>
            </p:cNvPr>
            <p:cNvSpPr/>
            <p:nvPr/>
          </p:nvSpPr>
          <p:spPr>
            <a:xfrm>
              <a:off x="4433780" y="3482459"/>
              <a:ext cx="69742" cy="49511"/>
            </a:xfrm>
            <a:custGeom>
              <a:avLst/>
              <a:gdLst/>
              <a:ahLst/>
              <a:cxnLst/>
              <a:rect l="l" t="t" r="r" b="b"/>
              <a:pathLst>
                <a:path w="948" h="673" extrusionOk="0">
                  <a:moveTo>
                    <a:pt x="800" y="0"/>
                  </a:moveTo>
                  <a:cubicBezTo>
                    <a:pt x="791" y="0"/>
                    <a:pt x="783" y="2"/>
                    <a:pt x="774" y="4"/>
                  </a:cubicBezTo>
                  <a:cubicBezTo>
                    <a:pt x="705" y="12"/>
                    <a:pt x="652" y="82"/>
                    <a:pt x="670" y="151"/>
                  </a:cubicBezTo>
                  <a:cubicBezTo>
                    <a:pt x="679" y="238"/>
                    <a:pt x="644" y="317"/>
                    <a:pt x="574" y="369"/>
                  </a:cubicBezTo>
                  <a:cubicBezTo>
                    <a:pt x="534" y="395"/>
                    <a:pt x="490" y="407"/>
                    <a:pt x="443" y="407"/>
                  </a:cubicBezTo>
                  <a:cubicBezTo>
                    <a:pt x="429" y="407"/>
                    <a:pt x="415" y="406"/>
                    <a:pt x="400" y="403"/>
                  </a:cubicBezTo>
                  <a:cubicBezTo>
                    <a:pt x="340" y="395"/>
                    <a:pt x="287" y="360"/>
                    <a:pt x="253" y="308"/>
                  </a:cubicBezTo>
                  <a:cubicBezTo>
                    <a:pt x="226" y="276"/>
                    <a:pt x="187" y="257"/>
                    <a:pt x="146" y="257"/>
                  </a:cubicBezTo>
                  <a:cubicBezTo>
                    <a:pt x="120" y="257"/>
                    <a:pt x="94" y="265"/>
                    <a:pt x="70" y="282"/>
                  </a:cubicBezTo>
                  <a:cubicBezTo>
                    <a:pt x="9" y="317"/>
                    <a:pt x="1" y="403"/>
                    <a:pt x="35" y="464"/>
                  </a:cubicBezTo>
                  <a:cubicBezTo>
                    <a:pt x="131" y="595"/>
                    <a:pt x="287" y="673"/>
                    <a:pt x="444" y="673"/>
                  </a:cubicBezTo>
                  <a:cubicBezTo>
                    <a:pt x="496" y="673"/>
                    <a:pt x="566" y="655"/>
                    <a:pt x="618" y="638"/>
                  </a:cubicBezTo>
                  <a:cubicBezTo>
                    <a:pt x="652" y="621"/>
                    <a:pt x="687" y="603"/>
                    <a:pt x="722" y="586"/>
                  </a:cubicBezTo>
                  <a:cubicBezTo>
                    <a:pt x="870" y="473"/>
                    <a:pt x="948" y="299"/>
                    <a:pt x="922" y="117"/>
                  </a:cubicBezTo>
                  <a:cubicBezTo>
                    <a:pt x="922" y="82"/>
                    <a:pt x="904" y="47"/>
                    <a:pt x="870" y="30"/>
                  </a:cubicBezTo>
                  <a:cubicBezTo>
                    <a:pt x="850" y="10"/>
                    <a:pt x="826" y="0"/>
                    <a:pt x="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8;p48">
              <a:extLst>
                <a:ext uri="{FF2B5EF4-FFF2-40B4-BE49-F238E27FC236}">
                  <a16:creationId xmlns:a16="http://schemas.microsoft.com/office/drawing/2014/main" id="{98DF590D-7B89-F7BD-3D32-05EF55BF6A3C}"/>
                </a:ext>
              </a:extLst>
            </p:cNvPr>
            <p:cNvSpPr/>
            <p:nvPr/>
          </p:nvSpPr>
          <p:spPr>
            <a:xfrm>
              <a:off x="4616007" y="3487830"/>
              <a:ext cx="58265" cy="38623"/>
            </a:xfrm>
            <a:custGeom>
              <a:avLst/>
              <a:gdLst/>
              <a:ahLst/>
              <a:cxnLst/>
              <a:rect l="l" t="t" r="r" b="b"/>
              <a:pathLst>
                <a:path w="792" h="525" extrusionOk="0">
                  <a:moveTo>
                    <a:pt x="87" y="0"/>
                  </a:moveTo>
                  <a:cubicBezTo>
                    <a:pt x="53" y="0"/>
                    <a:pt x="26" y="18"/>
                    <a:pt x="26" y="52"/>
                  </a:cubicBezTo>
                  <a:cubicBezTo>
                    <a:pt x="0" y="209"/>
                    <a:pt x="70" y="357"/>
                    <a:pt x="200" y="452"/>
                  </a:cubicBezTo>
                  <a:cubicBezTo>
                    <a:pt x="226" y="470"/>
                    <a:pt x="252" y="487"/>
                    <a:pt x="278" y="496"/>
                  </a:cubicBezTo>
                  <a:cubicBezTo>
                    <a:pt x="329" y="515"/>
                    <a:pt x="381" y="524"/>
                    <a:pt x="432" y="524"/>
                  </a:cubicBezTo>
                  <a:cubicBezTo>
                    <a:pt x="565" y="524"/>
                    <a:pt x="692" y="461"/>
                    <a:pt x="774" y="348"/>
                  </a:cubicBezTo>
                  <a:cubicBezTo>
                    <a:pt x="791" y="322"/>
                    <a:pt x="791" y="287"/>
                    <a:pt x="765" y="261"/>
                  </a:cubicBezTo>
                  <a:cubicBezTo>
                    <a:pt x="756" y="255"/>
                    <a:pt x="746" y="252"/>
                    <a:pt x="735" y="252"/>
                  </a:cubicBezTo>
                  <a:cubicBezTo>
                    <a:pt x="716" y="252"/>
                    <a:pt x="695" y="261"/>
                    <a:pt x="678" y="278"/>
                  </a:cubicBezTo>
                  <a:cubicBezTo>
                    <a:pt x="635" y="348"/>
                    <a:pt x="565" y="391"/>
                    <a:pt x="487" y="400"/>
                  </a:cubicBezTo>
                  <a:cubicBezTo>
                    <a:pt x="467" y="404"/>
                    <a:pt x="447" y="407"/>
                    <a:pt x="427" y="407"/>
                  </a:cubicBezTo>
                  <a:cubicBezTo>
                    <a:pt x="369" y="407"/>
                    <a:pt x="313" y="389"/>
                    <a:pt x="261" y="357"/>
                  </a:cubicBezTo>
                  <a:cubicBezTo>
                    <a:pt x="174" y="287"/>
                    <a:pt x="122" y="183"/>
                    <a:pt x="139" y="70"/>
                  </a:cubicBezTo>
                  <a:cubicBezTo>
                    <a:pt x="139" y="35"/>
                    <a:pt x="122" y="9"/>
                    <a:pt x="87" y="0"/>
                  </a:cubicBezTo>
                  <a:close/>
                </a:path>
              </a:pathLst>
            </a:custGeom>
            <a:solidFill>
              <a:srgbClr val="100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9;p48">
              <a:extLst>
                <a:ext uri="{FF2B5EF4-FFF2-40B4-BE49-F238E27FC236}">
                  <a16:creationId xmlns:a16="http://schemas.microsoft.com/office/drawing/2014/main" id="{8998530C-66B7-7A57-3C66-F8453E402D07}"/>
                </a:ext>
              </a:extLst>
            </p:cNvPr>
            <p:cNvSpPr/>
            <p:nvPr/>
          </p:nvSpPr>
          <p:spPr>
            <a:xfrm>
              <a:off x="4610269" y="3482459"/>
              <a:ext cx="70404" cy="4951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148" y="0"/>
                  </a:moveTo>
                  <a:cubicBezTo>
                    <a:pt x="122" y="0"/>
                    <a:pt x="98" y="10"/>
                    <a:pt x="78" y="30"/>
                  </a:cubicBezTo>
                  <a:cubicBezTo>
                    <a:pt x="52" y="47"/>
                    <a:pt x="35" y="82"/>
                    <a:pt x="26" y="117"/>
                  </a:cubicBezTo>
                  <a:cubicBezTo>
                    <a:pt x="0" y="299"/>
                    <a:pt x="78" y="473"/>
                    <a:pt x="235" y="586"/>
                  </a:cubicBezTo>
                  <a:cubicBezTo>
                    <a:pt x="261" y="603"/>
                    <a:pt x="296" y="621"/>
                    <a:pt x="330" y="638"/>
                  </a:cubicBezTo>
                  <a:cubicBezTo>
                    <a:pt x="391" y="655"/>
                    <a:pt x="452" y="673"/>
                    <a:pt x="513" y="673"/>
                  </a:cubicBezTo>
                  <a:cubicBezTo>
                    <a:pt x="669" y="673"/>
                    <a:pt x="817" y="595"/>
                    <a:pt x="913" y="464"/>
                  </a:cubicBezTo>
                  <a:cubicBezTo>
                    <a:pt x="956" y="403"/>
                    <a:pt x="939" y="317"/>
                    <a:pt x="878" y="282"/>
                  </a:cubicBezTo>
                  <a:cubicBezTo>
                    <a:pt x="858" y="265"/>
                    <a:pt x="832" y="257"/>
                    <a:pt x="806" y="257"/>
                  </a:cubicBezTo>
                  <a:cubicBezTo>
                    <a:pt x="766" y="257"/>
                    <a:pt x="725" y="276"/>
                    <a:pt x="704" y="308"/>
                  </a:cubicBezTo>
                  <a:cubicBezTo>
                    <a:pt x="669" y="360"/>
                    <a:pt x="617" y="395"/>
                    <a:pt x="556" y="403"/>
                  </a:cubicBezTo>
                  <a:cubicBezTo>
                    <a:pt x="542" y="406"/>
                    <a:pt x="528" y="407"/>
                    <a:pt x="513" y="407"/>
                  </a:cubicBezTo>
                  <a:cubicBezTo>
                    <a:pt x="467" y="407"/>
                    <a:pt x="422" y="395"/>
                    <a:pt x="383" y="369"/>
                  </a:cubicBezTo>
                  <a:cubicBezTo>
                    <a:pt x="313" y="317"/>
                    <a:pt x="278" y="238"/>
                    <a:pt x="287" y="151"/>
                  </a:cubicBezTo>
                  <a:cubicBezTo>
                    <a:pt x="296" y="82"/>
                    <a:pt x="243" y="12"/>
                    <a:pt x="174" y="4"/>
                  </a:cubicBezTo>
                  <a:cubicBezTo>
                    <a:pt x="165" y="2"/>
                    <a:pt x="15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0;p48">
              <a:extLst>
                <a:ext uri="{FF2B5EF4-FFF2-40B4-BE49-F238E27FC236}">
                  <a16:creationId xmlns:a16="http://schemas.microsoft.com/office/drawing/2014/main" id="{51AA22D5-25E2-A53B-42D9-0125995E33A1}"/>
                </a:ext>
              </a:extLst>
            </p:cNvPr>
            <p:cNvSpPr/>
            <p:nvPr/>
          </p:nvSpPr>
          <p:spPr>
            <a:xfrm>
              <a:off x="4087938" y="3371151"/>
              <a:ext cx="311411" cy="282573"/>
            </a:xfrm>
            <a:custGeom>
              <a:avLst/>
              <a:gdLst/>
              <a:ahLst/>
              <a:cxnLst/>
              <a:rect l="l" t="t" r="r" b="b"/>
              <a:pathLst>
                <a:path w="4233" h="3841" extrusionOk="0">
                  <a:moveTo>
                    <a:pt x="2119" y="1"/>
                  </a:moveTo>
                  <a:cubicBezTo>
                    <a:pt x="1967" y="1"/>
                    <a:pt x="1814" y="19"/>
                    <a:pt x="1660" y="57"/>
                  </a:cubicBezTo>
                  <a:cubicBezTo>
                    <a:pt x="626" y="309"/>
                    <a:pt x="0" y="1352"/>
                    <a:pt x="252" y="2377"/>
                  </a:cubicBezTo>
                  <a:cubicBezTo>
                    <a:pt x="474" y="3257"/>
                    <a:pt x="1255" y="3841"/>
                    <a:pt x="2120" y="3841"/>
                  </a:cubicBezTo>
                  <a:cubicBezTo>
                    <a:pt x="2272" y="3841"/>
                    <a:pt x="2427" y="3823"/>
                    <a:pt x="2581" y="3785"/>
                  </a:cubicBezTo>
                  <a:cubicBezTo>
                    <a:pt x="3607" y="3524"/>
                    <a:pt x="4232" y="2490"/>
                    <a:pt x="3980" y="1456"/>
                  </a:cubicBezTo>
                  <a:cubicBezTo>
                    <a:pt x="3766" y="584"/>
                    <a:pt x="2980" y="1"/>
                    <a:pt x="2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1;p48">
              <a:extLst>
                <a:ext uri="{FF2B5EF4-FFF2-40B4-BE49-F238E27FC236}">
                  <a16:creationId xmlns:a16="http://schemas.microsoft.com/office/drawing/2014/main" id="{05602A5C-0657-15E3-4476-CD7089E09B90}"/>
                </a:ext>
              </a:extLst>
            </p:cNvPr>
            <p:cNvSpPr/>
            <p:nvPr/>
          </p:nvSpPr>
          <p:spPr>
            <a:xfrm>
              <a:off x="4725991" y="3371151"/>
              <a:ext cx="311411" cy="282573"/>
            </a:xfrm>
            <a:custGeom>
              <a:avLst/>
              <a:gdLst/>
              <a:ahLst/>
              <a:cxnLst/>
              <a:rect l="l" t="t" r="r" b="b"/>
              <a:pathLst>
                <a:path w="4233" h="3841" extrusionOk="0">
                  <a:moveTo>
                    <a:pt x="2113" y="1"/>
                  </a:moveTo>
                  <a:cubicBezTo>
                    <a:pt x="1961" y="1"/>
                    <a:pt x="1806" y="19"/>
                    <a:pt x="1651" y="57"/>
                  </a:cubicBezTo>
                  <a:cubicBezTo>
                    <a:pt x="626" y="309"/>
                    <a:pt x="0" y="1352"/>
                    <a:pt x="252" y="2377"/>
                  </a:cubicBezTo>
                  <a:cubicBezTo>
                    <a:pt x="466" y="3257"/>
                    <a:pt x="1253" y="3841"/>
                    <a:pt x="2114" y="3841"/>
                  </a:cubicBezTo>
                  <a:cubicBezTo>
                    <a:pt x="2265" y="3841"/>
                    <a:pt x="2419" y="3823"/>
                    <a:pt x="2572" y="3785"/>
                  </a:cubicBezTo>
                  <a:cubicBezTo>
                    <a:pt x="3607" y="3524"/>
                    <a:pt x="4232" y="2490"/>
                    <a:pt x="3980" y="1456"/>
                  </a:cubicBezTo>
                  <a:cubicBezTo>
                    <a:pt x="3766" y="584"/>
                    <a:pt x="2980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2;p48">
              <a:extLst>
                <a:ext uri="{FF2B5EF4-FFF2-40B4-BE49-F238E27FC236}">
                  <a16:creationId xmlns:a16="http://schemas.microsoft.com/office/drawing/2014/main" id="{6A5164C4-EAC3-21CD-F34B-AC7C047F3E3E}"/>
                </a:ext>
              </a:extLst>
            </p:cNvPr>
            <p:cNvSpPr/>
            <p:nvPr/>
          </p:nvSpPr>
          <p:spPr>
            <a:xfrm>
              <a:off x="3570683" y="2687779"/>
              <a:ext cx="2001183" cy="1989192"/>
            </a:xfrm>
            <a:custGeom>
              <a:avLst/>
              <a:gdLst/>
              <a:ahLst/>
              <a:cxnLst/>
              <a:rect l="l" t="t" r="r" b="b"/>
              <a:pathLst>
                <a:path w="27202" h="27039" extrusionOk="0">
                  <a:moveTo>
                    <a:pt x="2921" y="5809"/>
                  </a:moveTo>
                  <a:cubicBezTo>
                    <a:pt x="4259" y="6087"/>
                    <a:pt x="5363" y="7069"/>
                    <a:pt x="5693" y="8260"/>
                  </a:cubicBezTo>
                  <a:cubicBezTo>
                    <a:pt x="5876" y="8937"/>
                    <a:pt x="5754" y="9711"/>
                    <a:pt x="5371" y="10310"/>
                  </a:cubicBezTo>
                  <a:cubicBezTo>
                    <a:pt x="5067" y="10797"/>
                    <a:pt x="4633" y="11110"/>
                    <a:pt x="4137" y="11197"/>
                  </a:cubicBezTo>
                  <a:cubicBezTo>
                    <a:pt x="4077" y="11205"/>
                    <a:pt x="4007" y="11214"/>
                    <a:pt x="3938" y="11223"/>
                  </a:cubicBezTo>
                  <a:cubicBezTo>
                    <a:pt x="3755" y="11249"/>
                    <a:pt x="3573" y="11275"/>
                    <a:pt x="3390" y="11353"/>
                  </a:cubicBezTo>
                  <a:cubicBezTo>
                    <a:pt x="3103" y="11492"/>
                    <a:pt x="2877" y="11831"/>
                    <a:pt x="2999" y="12170"/>
                  </a:cubicBezTo>
                  <a:cubicBezTo>
                    <a:pt x="3095" y="12457"/>
                    <a:pt x="3399" y="12622"/>
                    <a:pt x="3833" y="12639"/>
                  </a:cubicBezTo>
                  <a:cubicBezTo>
                    <a:pt x="4033" y="12639"/>
                    <a:pt x="4224" y="12631"/>
                    <a:pt x="4416" y="12622"/>
                  </a:cubicBezTo>
                  <a:cubicBezTo>
                    <a:pt x="4563" y="12616"/>
                    <a:pt x="4707" y="12610"/>
                    <a:pt x="4848" y="12610"/>
                  </a:cubicBezTo>
                  <a:cubicBezTo>
                    <a:pt x="5106" y="12610"/>
                    <a:pt x="5353" y="12630"/>
                    <a:pt x="5589" y="12709"/>
                  </a:cubicBezTo>
                  <a:cubicBezTo>
                    <a:pt x="5945" y="12822"/>
                    <a:pt x="6232" y="13074"/>
                    <a:pt x="6380" y="13378"/>
                  </a:cubicBezTo>
                  <a:cubicBezTo>
                    <a:pt x="6527" y="13700"/>
                    <a:pt x="6501" y="14082"/>
                    <a:pt x="6301" y="14317"/>
                  </a:cubicBezTo>
                  <a:cubicBezTo>
                    <a:pt x="6136" y="14508"/>
                    <a:pt x="5876" y="14595"/>
                    <a:pt x="5597" y="14682"/>
                  </a:cubicBezTo>
                  <a:cubicBezTo>
                    <a:pt x="5363" y="14760"/>
                    <a:pt x="5119" y="14838"/>
                    <a:pt x="4911" y="14986"/>
                  </a:cubicBezTo>
                  <a:cubicBezTo>
                    <a:pt x="4242" y="15472"/>
                    <a:pt x="4233" y="16533"/>
                    <a:pt x="4642" y="17219"/>
                  </a:cubicBezTo>
                  <a:cubicBezTo>
                    <a:pt x="5085" y="17966"/>
                    <a:pt x="5902" y="18349"/>
                    <a:pt x="6510" y="18531"/>
                  </a:cubicBezTo>
                  <a:cubicBezTo>
                    <a:pt x="6875" y="18644"/>
                    <a:pt x="7249" y="18722"/>
                    <a:pt x="7614" y="18801"/>
                  </a:cubicBezTo>
                  <a:cubicBezTo>
                    <a:pt x="7944" y="18870"/>
                    <a:pt x="8291" y="18940"/>
                    <a:pt x="8622" y="19035"/>
                  </a:cubicBezTo>
                  <a:cubicBezTo>
                    <a:pt x="10012" y="19452"/>
                    <a:pt x="11533" y="20626"/>
                    <a:pt x="11785" y="22320"/>
                  </a:cubicBezTo>
                  <a:cubicBezTo>
                    <a:pt x="11924" y="23285"/>
                    <a:pt x="11620" y="24319"/>
                    <a:pt x="10951" y="25153"/>
                  </a:cubicBezTo>
                  <a:cubicBezTo>
                    <a:pt x="10655" y="25518"/>
                    <a:pt x="10290" y="25848"/>
                    <a:pt x="9864" y="26144"/>
                  </a:cubicBezTo>
                  <a:cubicBezTo>
                    <a:pt x="9856" y="26135"/>
                    <a:pt x="9847" y="26135"/>
                    <a:pt x="9838" y="26135"/>
                  </a:cubicBezTo>
                  <a:cubicBezTo>
                    <a:pt x="9691" y="26092"/>
                    <a:pt x="9551" y="26040"/>
                    <a:pt x="9412" y="25996"/>
                  </a:cubicBezTo>
                  <a:cubicBezTo>
                    <a:pt x="9343" y="25970"/>
                    <a:pt x="9273" y="25953"/>
                    <a:pt x="9204" y="25927"/>
                  </a:cubicBezTo>
                  <a:cubicBezTo>
                    <a:pt x="9065" y="25874"/>
                    <a:pt x="8934" y="25831"/>
                    <a:pt x="8804" y="25779"/>
                  </a:cubicBezTo>
                  <a:cubicBezTo>
                    <a:pt x="8735" y="25744"/>
                    <a:pt x="8656" y="25718"/>
                    <a:pt x="8596" y="25692"/>
                  </a:cubicBezTo>
                  <a:cubicBezTo>
                    <a:pt x="8456" y="25640"/>
                    <a:pt x="8326" y="25579"/>
                    <a:pt x="8196" y="25527"/>
                  </a:cubicBezTo>
                  <a:cubicBezTo>
                    <a:pt x="8135" y="25492"/>
                    <a:pt x="8074" y="25466"/>
                    <a:pt x="8005" y="25431"/>
                  </a:cubicBezTo>
                  <a:cubicBezTo>
                    <a:pt x="7874" y="25370"/>
                    <a:pt x="7735" y="25310"/>
                    <a:pt x="7605" y="25240"/>
                  </a:cubicBezTo>
                  <a:cubicBezTo>
                    <a:pt x="7553" y="25214"/>
                    <a:pt x="7501" y="25188"/>
                    <a:pt x="7440" y="25153"/>
                  </a:cubicBezTo>
                  <a:cubicBezTo>
                    <a:pt x="7301" y="25084"/>
                    <a:pt x="7162" y="25005"/>
                    <a:pt x="7023" y="24919"/>
                  </a:cubicBezTo>
                  <a:cubicBezTo>
                    <a:pt x="6979" y="24901"/>
                    <a:pt x="6944" y="24875"/>
                    <a:pt x="6901" y="24858"/>
                  </a:cubicBezTo>
                  <a:cubicBezTo>
                    <a:pt x="6745" y="24762"/>
                    <a:pt x="6588" y="24666"/>
                    <a:pt x="6440" y="24571"/>
                  </a:cubicBezTo>
                  <a:cubicBezTo>
                    <a:pt x="6414" y="24554"/>
                    <a:pt x="6397" y="24545"/>
                    <a:pt x="6380" y="24536"/>
                  </a:cubicBezTo>
                  <a:cubicBezTo>
                    <a:pt x="4781" y="23485"/>
                    <a:pt x="3416" y="22086"/>
                    <a:pt x="2382" y="20408"/>
                  </a:cubicBezTo>
                  <a:cubicBezTo>
                    <a:pt x="1574" y="19096"/>
                    <a:pt x="1018" y="17688"/>
                    <a:pt x="705" y="16228"/>
                  </a:cubicBezTo>
                  <a:cubicBezTo>
                    <a:pt x="705" y="16220"/>
                    <a:pt x="705" y="16211"/>
                    <a:pt x="705" y="16211"/>
                  </a:cubicBezTo>
                  <a:cubicBezTo>
                    <a:pt x="661" y="16011"/>
                    <a:pt x="627" y="15820"/>
                    <a:pt x="601" y="15620"/>
                  </a:cubicBezTo>
                  <a:cubicBezTo>
                    <a:pt x="592" y="15603"/>
                    <a:pt x="592" y="15585"/>
                    <a:pt x="583" y="15559"/>
                  </a:cubicBezTo>
                  <a:cubicBezTo>
                    <a:pt x="557" y="15377"/>
                    <a:pt x="531" y="15194"/>
                    <a:pt x="514" y="15003"/>
                  </a:cubicBezTo>
                  <a:cubicBezTo>
                    <a:pt x="505" y="14977"/>
                    <a:pt x="505" y="14951"/>
                    <a:pt x="505" y="14916"/>
                  </a:cubicBezTo>
                  <a:cubicBezTo>
                    <a:pt x="479" y="14742"/>
                    <a:pt x="470" y="14560"/>
                    <a:pt x="453" y="14377"/>
                  </a:cubicBezTo>
                  <a:cubicBezTo>
                    <a:pt x="453" y="14343"/>
                    <a:pt x="453" y="14317"/>
                    <a:pt x="453" y="14282"/>
                  </a:cubicBezTo>
                  <a:cubicBezTo>
                    <a:pt x="435" y="14099"/>
                    <a:pt x="435" y="13917"/>
                    <a:pt x="427" y="13734"/>
                  </a:cubicBezTo>
                  <a:cubicBezTo>
                    <a:pt x="427" y="13708"/>
                    <a:pt x="427" y="13673"/>
                    <a:pt x="427" y="13647"/>
                  </a:cubicBezTo>
                  <a:cubicBezTo>
                    <a:pt x="427" y="13456"/>
                    <a:pt x="427" y="13265"/>
                    <a:pt x="435" y="13083"/>
                  </a:cubicBezTo>
                  <a:cubicBezTo>
                    <a:pt x="435" y="13056"/>
                    <a:pt x="435" y="13030"/>
                    <a:pt x="435" y="13004"/>
                  </a:cubicBezTo>
                  <a:cubicBezTo>
                    <a:pt x="444" y="12813"/>
                    <a:pt x="462" y="12613"/>
                    <a:pt x="479" y="12422"/>
                  </a:cubicBezTo>
                  <a:cubicBezTo>
                    <a:pt x="479" y="12405"/>
                    <a:pt x="479" y="12387"/>
                    <a:pt x="479" y="12370"/>
                  </a:cubicBezTo>
                  <a:cubicBezTo>
                    <a:pt x="496" y="12170"/>
                    <a:pt x="522" y="11962"/>
                    <a:pt x="548" y="11762"/>
                  </a:cubicBezTo>
                  <a:cubicBezTo>
                    <a:pt x="548" y="11753"/>
                    <a:pt x="548" y="11744"/>
                    <a:pt x="557" y="11736"/>
                  </a:cubicBezTo>
                  <a:cubicBezTo>
                    <a:pt x="583" y="11518"/>
                    <a:pt x="618" y="11310"/>
                    <a:pt x="653" y="11101"/>
                  </a:cubicBezTo>
                  <a:lnTo>
                    <a:pt x="661" y="11092"/>
                  </a:lnTo>
                  <a:cubicBezTo>
                    <a:pt x="696" y="10875"/>
                    <a:pt x="740" y="10667"/>
                    <a:pt x="792" y="10449"/>
                  </a:cubicBezTo>
                  <a:cubicBezTo>
                    <a:pt x="844" y="10241"/>
                    <a:pt x="905" y="10032"/>
                    <a:pt x="966" y="9824"/>
                  </a:cubicBezTo>
                  <a:cubicBezTo>
                    <a:pt x="974" y="9772"/>
                    <a:pt x="992" y="9719"/>
                    <a:pt x="1009" y="9676"/>
                  </a:cubicBezTo>
                  <a:cubicBezTo>
                    <a:pt x="1061" y="9520"/>
                    <a:pt x="1105" y="9354"/>
                    <a:pt x="1157" y="9198"/>
                  </a:cubicBezTo>
                  <a:cubicBezTo>
                    <a:pt x="1192" y="9102"/>
                    <a:pt x="1235" y="8998"/>
                    <a:pt x="1270" y="8894"/>
                  </a:cubicBezTo>
                  <a:cubicBezTo>
                    <a:pt x="1313" y="8798"/>
                    <a:pt x="1348" y="8694"/>
                    <a:pt x="1383" y="8598"/>
                  </a:cubicBezTo>
                  <a:cubicBezTo>
                    <a:pt x="1782" y="7616"/>
                    <a:pt x="2295" y="6678"/>
                    <a:pt x="2921" y="5809"/>
                  </a:cubicBezTo>
                  <a:close/>
                  <a:moveTo>
                    <a:pt x="25646" y="9954"/>
                  </a:moveTo>
                  <a:cubicBezTo>
                    <a:pt x="25863" y="9954"/>
                    <a:pt x="26089" y="9971"/>
                    <a:pt x="26306" y="9998"/>
                  </a:cubicBezTo>
                  <a:cubicBezTo>
                    <a:pt x="26315" y="10032"/>
                    <a:pt x="26323" y="10067"/>
                    <a:pt x="26332" y="10093"/>
                  </a:cubicBezTo>
                  <a:cubicBezTo>
                    <a:pt x="26350" y="10137"/>
                    <a:pt x="26358" y="10180"/>
                    <a:pt x="26367" y="10223"/>
                  </a:cubicBezTo>
                  <a:cubicBezTo>
                    <a:pt x="26393" y="10302"/>
                    <a:pt x="26410" y="10389"/>
                    <a:pt x="26436" y="10475"/>
                  </a:cubicBezTo>
                  <a:cubicBezTo>
                    <a:pt x="26454" y="10580"/>
                    <a:pt x="26480" y="10675"/>
                    <a:pt x="26497" y="10771"/>
                  </a:cubicBezTo>
                  <a:cubicBezTo>
                    <a:pt x="26506" y="10806"/>
                    <a:pt x="26515" y="10849"/>
                    <a:pt x="26523" y="10884"/>
                  </a:cubicBezTo>
                  <a:cubicBezTo>
                    <a:pt x="26541" y="10980"/>
                    <a:pt x="26567" y="11084"/>
                    <a:pt x="26584" y="11179"/>
                  </a:cubicBezTo>
                  <a:lnTo>
                    <a:pt x="26593" y="11249"/>
                  </a:lnTo>
                  <a:cubicBezTo>
                    <a:pt x="26854" y="12726"/>
                    <a:pt x="26862" y="14247"/>
                    <a:pt x="26610" y="15733"/>
                  </a:cubicBezTo>
                  <a:cubicBezTo>
                    <a:pt x="26602" y="15759"/>
                    <a:pt x="26602" y="15785"/>
                    <a:pt x="26593" y="15811"/>
                  </a:cubicBezTo>
                  <a:cubicBezTo>
                    <a:pt x="26575" y="15916"/>
                    <a:pt x="26558" y="16011"/>
                    <a:pt x="26532" y="16115"/>
                  </a:cubicBezTo>
                  <a:cubicBezTo>
                    <a:pt x="26532" y="16150"/>
                    <a:pt x="26523" y="16176"/>
                    <a:pt x="26515" y="16211"/>
                  </a:cubicBezTo>
                  <a:cubicBezTo>
                    <a:pt x="26489" y="16333"/>
                    <a:pt x="26463" y="16463"/>
                    <a:pt x="26436" y="16593"/>
                  </a:cubicBezTo>
                  <a:cubicBezTo>
                    <a:pt x="26393" y="16741"/>
                    <a:pt x="26358" y="16889"/>
                    <a:pt x="26315" y="17037"/>
                  </a:cubicBezTo>
                  <a:cubicBezTo>
                    <a:pt x="26306" y="17071"/>
                    <a:pt x="26297" y="17097"/>
                    <a:pt x="26289" y="17132"/>
                  </a:cubicBezTo>
                  <a:cubicBezTo>
                    <a:pt x="25507" y="19878"/>
                    <a:pt x="23855" y="22251"/>
                    <a:pt x="21674" y="23937"/>
                  </a:cubicBezTo>
                  <a:cubicBezTo>
                    <a:pt x="21639" y="23954"/>
                    <a:pt x="21613" y="23980"/>
                    <a:pt x="21587" y="23997"/>
                  </a:cubicBezTo>
                  <a:cubicBezTo>
                    <a:pt x="21483" y="24076"/>
                    <a:pt x="21387" y="24154"/>
                    <a:pt x="21283" y="24223"/>
                  </a:cubicBezTo>
                  <a:cubicBezTo>
                    <a:pt x="21222" y="24267"/>
                    <a:pt x="21162" y="24310"/>
                    <a:pt x="21101" y="24354"/>
                  </a:cubicBezTo>
                  <a:cubicBezTo>
                    <a:pt x="21057" y="24380"/>
                    <a:pt x="21014" y="24414"/>
                    <a:pt x="20970" y="24441"/>
                  </a:cubicBezTo>
                  <a:cubicBezTo>
                    <a:pt x="19354" y="25527"/>
                    <a:pt x="17494" y="26257"/>
                    <a:pt x="15530" y="26544"/>
                  </a:cubicBezTo>
                  <a:cubicBezTo>
                    <a:pt x="15478" y="26552"/>
                    <a:pt x="15426" y="26561"/>
                    <a:pt x="15374" y="26570"/>
                  </a:cubicBezTo>
                  <a:cubicBezTo>
                    <a:pt x="15322" y="26578"/>
                    <a:pt x="15261" y="26587"/>
                    <a:pt x="15209" y="26587"/>
                  </a:cubicBezTo>
                  <a:cubicBezTo>
                    <a:pt x="15174" y="26431"/>
                    <a:pt x="15157" y="26274"/>
                    <a:pt x="15148" y="26118"/>
                  </a:cubicBezTo>
                  <a:cubicBezTo>
                    <a:pt x="15148" y="25987"/>
                    <a:pt x="15139" y="25874"/>
                    <a:pt x="15139" y="25753"/>
                  </a:cubicBezTo>
                  <a:cubicBezTo>
                    <a:pt x="15122" y="25405"/>
                    <a:pt x="15104" y="25075"/>
                    <a:pt x="15165" y="24736"/>
                  </a:cubicBezTo>
                  <a:cubicBezTo>
                    <a:pt x="15322" y="23815"/>
                    <a:pt x="15782" y="22963"/>
                    <a:pt x="16460" y="22338"/>
                  </a:cubicBezTo>
                  <a:cubicBezTo>
                    <a:pt x="16703" y="22120"/>
                    <a:pt x="16964" y="21929"/>
                    <a:pt x="17251" y="21781"/>
                  </a:cubicBezTo>
                  <a:cubicBezTo>
                    <a:pt x="17581" y="21599"/>
                    <a:pt x="17964" y="21469"/>
                    <a:pt x="18320" y="21338"/>
                  </a:cubicBezTo>
                  <a:cubicBezTo>
                    <a:pt x="18859" y="21138"/>
                    <a:pt x="19406" y="20938"/>
                    <a:pt x="19875" y="20591"/>
                  </a:cubicBezTo>
                  <a:cubicBezTo>
                    <a:pt x="20649" y="20035"/>
                    <a:pt x="21135" y="19087"/>
                    <a:pt x="21153" y="18140"/>
                  </a:cubicBezTo>
                  <a:cubicBezTo>
                    <a:pt x="21170" y="17593"/>
                    <a:pt x="21031" y="17063"/>
                    <a:pt x="20910" y="16541"/>
                  </a:cubicBezTo>
                  <a:cubicBezTo>
                    <a:pt x="20831" y="16254"/>
                    <a:pt x="20762" y="15959"/>
                    <a:pt x="20710" y="15672"/>
                  </a:cubicBezTo>
                  <a:cubicBezTo>
                    <a:pt x="20440" y="13952"/>
                    <a:pt x="21135" y="12144"/>
                    <a:pt x="22482" y="11049"/>
                  </a:cubicBezTo>
                  <a:cubicBezTo>
                    <a:pt x="23178" y="10484"/>
                    <a:pt x="24029" y="10128"/>
                    <a:pt x="24950" y="9998"/>
                  </a:cubicBezTo>
                  <a:cubicBezTo>
                    <a:pt x="25176" y="9971"/>
                    <a:pt x="25411" y="9954"/>
                    <a:pt x="25646" y="9954"/>
                  </a:cubicBezTo>
                  <a:close/>
                  <a:moveTo>
                    <a:pt x="13584" y="351"/>
                  </a:moveTo>
                  <a:cubicBezTo>
                    <a:pt x="14609" y="351"/>
                    <a:pt x="15652" y="473"/>
                    <a:pt x="16677" y="716"/>
                  </a:cubicBezTo>
                  <a:cubicBezTo>
                    <a:pt x="21361" y="1837"/>
                    <a:pt x="24864" y="5348"/>
                    <a:pt x="26202" y="9641"/>
                  </a:cubicBezTo>
                  <a:cubicBezTo>
                    <a:pt x="26019" y="9615"/>
                    <a:pt x="25828" y="9606"/>
                    <a:pt x="25646" y="9606"/>
                  </a:cubicBezTo>
                  <a:cubicBezTo>
                    <a:pt x="25394" y="9606"/>
                    <a:pt x="25150" y="9624"/>
                    <a:pt x="24907" y="9659"/>
                  </a:cubicBezTo>
                  <a:cubicBezTo>
                    <a:pt x="23916" y="9789"/>
                    <a:pt x="23004" y="10180"/>
                    <a:pt x="22265" y="10780"/>
                  </a:cubicBezTo>
                  <a:cubicBezTo>
                    <a:pt x="20823" y="11944"/>
                    <a:pt x="20084" y="13891"/>
                    <a:pt x="20371" y="15724"/>
                  </a:cubicBezTo>
                  <a:cubicBezTo>
                    <a:pt x="20414" y="16028"/>
                    <a:pt x="20492" y="16333"/>
                    <a:pt x="20571" y="16628"/>
                  </a:cubicBezTo>
                  <a:cubicBezTo>
                    <a:pt x="20692" y="17141"/>
                    <a:pt x="20814" y="17627"/>
                    <a:pt x="20805" y="18132"/>
                  </a:cubicBezTo>
                  <a:cubicBezTo>
                    <a:pt x="20788" y="18974"/>
                    <a:pt x="20353" y="19809"/>
                    <a:pt x="19675" y="20313"/>
                  </a:cubicBezTo>
                  <a:cubicBezTo>
                    <a:pt x="19241" y="20634"/>
                    <a:pt x="18737" y="20817"/>
                    <a:pt x="18207" y="21008"/>
                  </a:cubicBezTo>
                  <a:cubicBezTo>
                    <a:pt x="17833" y="21138"/>
                    <a:pt x="17442" y="21286"/>
                    <a:pt x="17086" y="21477"/>
                  </a:cubicBezTo>
                  <a:cubicBezTo>
                    <a:pt x="16782" y="21634"/>
                    <a:pt x="16486" y="21842"/>
                    <a:pt x="16226" y="22086"/>
                  </a:cubicBezTo>
                  <a:cubicBezTo>
                    <a:pt x="15496" y="22755"/>
                    <a:pt x="14992" y="23676"/>
                    <a:pt x="14818" y="24675"/>
                  </a:cubicBezTo>
                  <a:cubicBezTo>
                    <a:pt x="14757" y="25058"/>
                    <a:pt x="14774" y="25414"/>
                    <a:pt x="14792" y="25770"/>
                  </a:cubicBezTo>
                  <a:cubicBezTo>
                    <a:pt x="14792" y="25883"/>
                    <a:pt x="14800" y="26005"/>
                    <a:pt x="14800" y="26126"/>
                  </a:cubicBezTo>
                  <a:cubicBezTo>
                    <a:pt x="14809" y="26292"/>
                    <a:pt x="14826" y="26457"/>
                    <a:pt x="14861" y="26630"/>
                  </a:cubicBezTo>
                  <a:cubicBezTo>
                    <a:pt x="14451" y="26668"/>
                    <a:pt x="14037" y="26688"/>
                    <a:pt x="13620" y="26688"/>
                  </a:cubicBezTo>
                  <a:cubicBezTo>
                    <a:pt x="12607" y="26688"/>
                    <a:pt x="11579" y="26573"/>
                    <a:pt x="10551" y="26326"/>
                  </a:cubicBezTo>
                  <a:cubicBezTo>
                    <a:pt x="10464" y="26300"/>
                    <a:pt x="10377" y="26283"/>
                    <a:pt x="10299" y="26257"/>
                  </a:cubicBezTo>
                  <a:cubicBezTo>
                    <a:pt x="10655" y="25987"/>
                    <a:pt x="10959" y="25692"/>
                    <a:pt x="11220" y="25370"/>
                  </a:cubicBezTo>
                  <a:cubicBezTo>
                    <a:pt x="11950" y="24467"/>
                    <a:pt x="12280" y="23328"/>
                    <a:pt x="12124" y="22268"/>
                  </a:cubicBezTo>
                  <a:cubicBezTo>
                    <a:pt x="11854" y="20426"/>
                    <a:pt x="10221" y="19148"/>
                    <a:pt x="8726" y="18705"/>
                  </a:cubicBezTo>
                  <a:cubicBezTo>
                    <a:pt x="8378" y="18601"/>
                    <a:pt x="8022" y="18523"/>
                    <a:pt x="7683" y="18453"/>
                  </a:cubicBezTo>
                  <a:cubicBezTo>
                    <a:pt x="7327" y="18384"/>
                    <a:pt x="6962" y="18314"/>
                    <a:pt x="6614" y="18201"/>
                  </a:cubicBezTo>
                  <a:cubicBezTo>
                    <a:pt x="6067" y="18036"/>
                    <a:pt x="5328" y="17697"/>
                    <a:pt x="4937" y="17037"/>
                  </a:cubicBezTo>
                  <a:cubicBezTo>
                    <a:pt x="4615" y="16498"/>
                    <a:pt x="4607" y="15637"/>
                    <a:pt x="5119" y="15264"/>
                  </a:cubicBezTo>
                  <a:cubicBezTo>
                    <a:pt x="5285" y="15151"/>
                    <a:pt x="5484" y="15081"/>
                    <a:pt x="5710" y="15012"/>
                  </a:cubicBezTo>
                  <a:cubicBezTo>
                    <a:pt x="6015" y="14907"/>
                    <a:pt x="6336" y="14812"/>
                    <a:pt x="6562" y="14542"/>
                  </a:cubicBezTo>
                  <a:cubicBezTo>
                    <a:pt x="6849" y="14204"/>
                    <a:pt x="6901" y="13673"/>
                    <a:pt x="6692" y="13230"/>
                  </a:cubicBezTo>
                  <a:cubicBezTo>
                    <a:pt x="6510" y="12839"/>
                    <a:pt x="6145" y="12526"/>
                    <a:pt x="5702" y="12379"/>
                  </a:cubicBezTo>
                  <a:cubicBezTo>
                    <a:pt x="5424" y="12284"/>
                    <a:pt x="5142" y="12261"/>
                    <a:pt x="4863" y="12261"/>
                  </a:cubicBezTo>
                  <a:cubicBezTo>
                    <a:pt x="4707" y="12261"/>
                    <a:pt x="4551" y="12268"/>
                    <a:pt x="4398" y="12274"/>
                  </a:cubicBezTo>
                  <a:cubicBezTo>
                    <a:pt x="4216" y="12283"/>
                    <a:pt x="4025" y="12292"/>
                    <a:pt x="3842" y="12292"/>
                  </a:cubicBezTo>
                  <a:cubicBezTo>
                    <a:pt x="3738" y="12283"/>
                    <a:pt x="3399" y="12257"/>
                    <a:pt x="3321" y="12057"/>
                  </a:cubicBezTo>
                  <a:cubicBezTo>
                    <a:pt x="3277" y="11909"/>
                    <a:pt x="3399" y="11744"/>
                    <a:pt x="3538" y="11675"/>
                  </a:cubicBezTo>
                  <a:cubicBezTo>
                    <a:pt x="3668" y="11614"/>
                    <a:pt x="3825" y="11588"/>
                    <a:pt x="3981" y="11570"/>
                  </a:cubicBezTo>
                  <a:cubicBezTo>
                    <a:pt x="4059" y="11562"/>
                    <a:pt x="4129" y="11553"/>
                    <a:pt x="4198" y="11536"/>
                  </a:cubicBezTo>
                  <a:cubicBezTo>
                    <a:pt x="4789" y="11431"/>
                    <a:pt x="5311" y="11066"/>
                    <a:pt x="5667" y="10502"/>
                  </a:cubicBezTo>
                  <a:cubicBezTo>
                    <a:pt x="6101" y="9815"/>
                    <a:pt x="6241" y="8937"/>
                    <a:pt x="6023" y="8164"/>
                  </a:cubicBezTo>
                  <a:cubicBezTo>
                    <a:pt x="5676" y="6904"/>
                    <a:pt x="4537" y="5852"/>
                    <a:pt x="3147" y="5505"/>
                  </a:cubicBezTo>
                  <a:cubicBezTo>
                    <a:pt x="4120" y="4245"/>
                    <a:pt x="5319" y="3158"/>
                    <a:pt x="6718" y="2298"/>
                  </a:cubicBezTo>
                  <a:cubicBezTo>
                    <a:pt x="8813" y="1012"/>
                    <a:pt x="11177" y="351"/>
                    <a:pt x="13584" y="351"/>
                  </a:cubicBezTo>
                  <a:close/>
                  <a:moveTo>
                    <a:pt x="13586" y="0"/>
                  </a:moveTo>
                  <a:cubicBezTo>
                    <a:pt x="11118" y="0"/>
                    <a:pt x="8691" y="682"/>
                    <a:pt x="6536" y="2003"/>
                  </a:cubicBezTo>
                  <a:cubicBezTo>
                    <a:pt x="4051" y="3523"/>
                    <a:pt x="2165" y="5757"/>
                    <a:pt x="1087" y="8407"/>
                  </a:cubicBezTo>
                  <a:cubicBezTo>
                    <a:pt x="1079" y="8425"/>
                    <a:pt x="1079" y="8433"/>
                    <a:pt x="1070" y="8442"/>
                  </a:cubicBezTo>
                  <a:cubicBezTo>
                    <a:pt x="1009" y="8607"/>
                    <a:pt x="948" y="8764"/>
                    <a:pt x="887" y="8929"/>
                  </a:cubicBezTo>
                  <a:cubicBezTo>
                    <a:pt x="870" y="8981"/>
                    <a:pt x="853" y="9024"/>
                    <a:pt x="835" y="9076"/>
                  </a:cubicBezTo>
                  <a:cubicBezTo>
                    <a:pt x="783" y="9215"/>
                    <a:pt x="740" y="9363"/>
                    <a:pt x="696" y="9511"/>
                  </a:cubicBezTo>
                  <a:cubicBezTo>
                    <a:pt x="670" y="9580"/>
                    <a:pt x="653" y="9650"/>
                    <a:pt x="627" y="9719"/>
                  </a:cubicBezTo>
                  <a:cubicBezTo>
                    <a:pt x="566" y="9937"/>
                    <a:pt x="505" y="10154"/>
                    <a:pt x="453" y="10371"/>
                  </a:cubicBezTo>
                  <a:cubicBezTo>
                    <a:pt x="97" y="11875"/>
                    <a:pt x="1" y="13404"/>
                    <a:pt x="149" y="14899"/>
                  </a:cubicBezTo>
                  <a:cubicBezTo>
                    <a:pt x="149" y="14916"/>
                    <a:pt x="149" y="14934"/>
                    <a:pt x="157" y="14942"/>
                  </a:cubicBezTo>
                  <a:cubicBezTo>
                    <a:pt x="166" y="15020"/>
                    <a:pt x="175" y="15099"/>
                    <a:pt x="183" y="15177"/>
                  </a:cubicBezTo>
                  <a:cubicBezTo>
                    <a:pt x="183" y="15212"/>
                    <a:pt x="192" y="15246"/>
                    <a:pt x="192" y="15272"/>
                  </a:cubicBezTo>
                  <a:cubicBezTo>
                    <a:pt x="201" y="15333"/>
                    <a:pt x="210" y="15394"/>
                    <a:pt x="218" y="15455"/>
                  </a:cubicBezTo>
                  <a:cubicBezTo>
                    <a:pt x="227" y="15507"/>
                    <a:pt x="236" y="15559"/>
                    <a:pt x="244" y="15611"/>
                  </a:cubicBezTo>
                  <a:cubicBezTo>
                    <a:pt x="244" y="15655"/>
                    <a:pt x="253" y="15690"/>
                    <a:pt x="262" y="15733"/>
                  </a:cubicBezTo>
                  <a:cubicBezTo>
                    <a:pt x="270" y="15803"/>
                    <a:pt x="288" y="15872"/>
                    <a:pt x="296" y="15942"/>
                  </a:cubicBezTo>
                  <a:cubicBezTo>
                    <a:pt x="305" y="15968"/>
                    <a:pt x="305" y="15994"/>
                    <a:pt x="314" y="16011"/>
                  </a:cubicBezTo>
                  <a:cubicBezTo>
                    <a:pt x="331" y="16107"/>
                    <a:pt x="349" y="16194"/>
                    <a:pt x="366" y="16281"/>
                  </a:cubicBezTo>
                  <a:cubicBezTo>
                    <a:pt x="366" y="16289"/>
                    <a:pt x="366" y="16289"/>
                    <a:pt x="366" y="16298"/>
                  </a:cubicBezTo>
                  <a:cubicBezTo>
                    <a:pt x="1052" y="19557"/>
                    <a:pt x="2930" y="22477"/>
                    <a:pt x="5658" y="24449"/>
                  </a:cubicBezTo>
                  <a:cubicBezTo>
                    <a:pt x="5658" y="24458"/>
                    <a:pt x="5667" y="24467"/>
                    <a:pt x="5676" y="24467"/>
                  </a:cubicBezTo>
                  <a:cubicBezTo>
                    <a:pt x="5832" y="24588"/>
                    <a:pt x="5997" y="24701"/>
                    <a:pt x="6171" y="24806"/>
                  </a:cubicBezTo>
                  <a:cubicBezTo>
                    <a:pt x="6188" y="24823"/>
                    <a:pt x="6214" y="24840"/>
                    <a:pt x="6232" y="24849"/>
                  </a:cubicBezTo>
                  <a:cubicBezTo>
                    <a:pt x="6388" y="24953"/>
                    <a:pt x="6545" y="25049"/>
                    <a:pt x="6701" y="25136"/>
                  </a:cubicBezTo>
                  <a:cubicBezTo>
                    <a:pt x="6736" y="25162"/>
                    <a:pt x="6771" y="25179"/>
                    <a:pt x="6805" y="25205"/>
                  </a:cubicBezTo>
                  <a:cubicBezTo>
                    <a:pt x="6953" y="25283"/>
                    <a:pt x="7101" y="25370"/>
                    <a:pt x="7257" y="25449"/>
                  </a:cubicBezTo>
                  <a:cubicBezTo>
                    <a:pt x="7309" y="25483"/>
                    <a:pt x="7362" y="25509"/>
                    <a:pt x="7422" y="25536"/>
                  </a:cubicBezTo>
                  <a:cubicBezTo>
                    <a:pt x="7553" y="25605"/>
                    <a:pt x="7692" y="25675"/>
                    <a:pt x="7831" y="25735"/>
                  </a:cubicBezTo>
                  <a:cubicBezTo>
                    <a:pt x="7900" y="25770"/>
                    <a:pt x="7970" y="25805"/>
                    <a:pt x="8039" y="25831"/>
                  </a:cubicBezTo>
                  <a:cubicBezTo>
                    <a:pt x="8170" y="25892"/>
                    <a:pt x="8300" y="25944"/>
                    <a:pt x="8430" y="26005"/>
                  </a:cubicBezTo>
                  <a:cubicBezTo>
                    <a:pt x="8509" y="26031"/>
                    <a:pt x="8587" y="26066"/>
                    <a:pt x="8665" y="26092"/>
                  </a:cubicBezTo>
                  <a:cubicBezTo>
                    <a:pt x="8787" y="26144"/>
                    <a:pt x="8917" y="26196"/>
                    <a:pt x="9047" y="26239"/>
                  </a:cubicBezTo>
                  <a:cubicBezTo>
                    <a:pt x="9126" y="26265"/>
                    <a:pt x="9213" y="26292"/>
                    <a:pt x="9291" y="26326"/>
                  </a:cubicBezTo>
                  <a:cubicBezTo>
                    <a:pt x="9421" y="26370"/>
                    <a:pt x="9560" y="26413"/>
                    <a:pt x="9691" y="26448"/>
                  </a:cubicBezTo>
                  <a:cubicBezTo>
                    <a:pt x="9951" y="26526"/>
                    <a:pt x="10203" y="26604"/>
                    <a:pt x="10464" y="26665"/>
                  </a:cubicBezTo>
                  <a:cubicBezTo>
                    <a:pt x="11524" y="26917"/>
                    <a:pt x="12576" y="27039"/>
                    <a:pt x="13618" y="27039"/>
                  </a:cubicBezTo>
                  <a:cubicBezTo>
                    <a:pt x="14105" y="27039"/>
                    <a:pt x="14583" y="27004"/>
                    <a:pt x="15061" y="26952"/>
                  </a:cubicBezTo>
                  <a:cubicBezTo>
                    <a:pt x="15070" y="26952"/>
                    <a:pt x="15070" y="26961"/>
                    <a:pt x="15078" y="26961"/>
                  </a:cubicBezTo>
                  <a:lnTo>
                    <a:pt x="15096" y="26961"/>
                  </a:lnTo>
                  <a:cubicBezTo>
                    <a:pt x="15148" y="26952"/>
                    <a:pt x="15200" y="26943"/>
                    <a:pt x="15261" y="26935"/>
                  </a:cubicBezTo>
                  <a:cubicBezTo>
                    <a:pt x="15304" y="26926"/>
                    <a:pt x="15348" y="26926"/>
                    <a:pt x="15400" y="26917"/>
                  </a:cubicBezTo>
                  <a:cubicBezTo>
                    <a:pt x="15548" y="26900"/>
                    <a:pt x="15687" y="26874"/>
                    <a:pt x="15834" y="26848"/>
                  </a:cubicBezTo>
                  <a:cubicBezTo>
                    <a:pt x="15861" y="26848"/>
                    <a:pt x="15895" y="26839"/>
                    <a:pt x="15921" y="26839"/>
                  </a:cubicBezTo>
                  <a:cubicBezTo>
                    <a:pt x="16086" y="26813"/>
                    <a:pt x="16252" y="26778"/>
                    <a:pt x="16417" y="26743"/>
                  </a:cubicBezTo>
                  <a:lnTo>
                    <a:pt x="16443" y="26735"/>
                  </a:lnTo>
                  <a:cubicBezTo>
                    <a:pt x="18094" y="26387"/>
                    <a:pt x="19641" y="25727"/>
                    <a:pt x="21022" y="24823"/>
                  </a:cubicBezTo>
                  <a:cubicBezTo>
                    <a:pt x="21031" y="24814"/>
                    <a:pt x="21040" y="24814"/>
                    <a:pt x="21057" y="24806"/>
                  </a:cubicBezTo>
                  <a:cubicBezTo>
                    <a:pt x="21188" y="24719"/>
                    <a:pt x="21318" y="24632"/>
                    <a:pt x="21440" y="24536"/>
                  </a:cubicBezTo>
                  <a:cubicBezTo>
                    <a:pt x="21492" y="24501"/>
                    <a:pt x="21535" y="24467"/>
                    <a:pt x="21587" y="24432"/>
                  </a:cubicBezTo>
                  <a:cubicBezTo>
                    <a:pt x="21674" y="24371"/>
                    <a:pt x="21761" y="24302"/>
                    <a:pt x="21848" y="24241"/>
                  </a:cubicBezTo>
                  <a:cubicBezTo>
                    <a:pt x="21918" y="24180"/>
                    <a:pt x="21996" y="24128"/>
                    <a:pt x="22065" y="24067"/>
                  </a:cubicBezTo>
                  <a:cubicBezTo>
                    <a:pt x="22117" y="24023"/>
                    <a:pt x="22178" y="23971"/>
                    <a:pt x="22239" y="23928"/>
                  </a:cubicBezTo>
                  <a:cubicBezTo>
                    <a:pt x="22326" y="23850"/>
                    <a:pt x="22422" y="23780"/>
                    <a:pt x="22508" y="23702"/>
                  </a:cubicBezTo>
                  <a:cubicBezTo>
                    <a:pt x="22543" y="23667"/>
                    <a:pt x="22569" y="23641"/>
                    <a:pt x="22604" y="23615"/>
                  </a:cubicBezTo>
                  <a:cubicBezTo>
                    <a:pt x="22717" y="23519"/>
                    <a:pt x="22821" y="23424"/>
                    <a:pt x="22926" y="23320"/>
                  </a:cubicBezTo>
                  <a:cubicBezTo>
                    <a:pt x="22934" y="23311"/>
                    <a:pt x="22943" y="23302"/>
                    <a:pt x="22952" y="23293"/>
                  </a:cubicBezTo>
                  <a:cubicBezTo>
                    <a:pt x="24168" y="22138"/>
                    <a:pt x="25176" y="20756"/>
                    <a:pt x="25898" y="19183"/>
                  </a:cubicBezTo>
                  <a:cubicBezTo>
                    <a:pt x="25906" y="19166"/>
                    <a:pt x="25915" y="19140"/>
                    <a:pt x="25924" y="19122"/>
                  </a:cubicBezTo>
                  <a:cubicBezTo>
                    <a:pt x="25985" y="18992"/>
                    <a:pt x="26045" y="18853"/>
                    <a:pt x="26106" y="18722"/>
                  </a:cubicBezTo>
                  <a:cubicBezTo>
                    <a:pt x="26115" y="18679"/>
                    <a:pt x="26132" y="18636"/>
                    <a:pt x="26150" y="18601"/>
                  </a:cubicBezTo>
                  <a:cubicBezTo>
                    <a:pt x="26202" y="18479"/>
                    <a:pt x="26245" y="18357"/>
                    <a:pt x="26289" y="18236"/>
                  </a:cubicBezTo>
                  <a:cubicBezTo>
                    <a:pt x="26315" y="18175"/>
                    <a:pt x="26341" y="18114"/>
                    <a:pt x="26358" y="18045"/>
                  </a:cubicBezTo>
                  <a:cubicBezTo>
                    <a:pt x="26402" y="17940"/>
                    <a:pt x="26436" y="17836"/>
                    <a:pt x="26471" y="17732"/>
                  </a:cubicBezTo>
                  <a:cubicBezTo>
                    <a:pt x="26497" y="17645"/>
                    <a:pt x="26532" y="17549"/>
                    <a:pt x="26558" y="17454"/>
                  </a:cubicBezTo>
                  <a:cubicBezTo>
                    <a:pt x="26584" y="17375"/>
                    <a:pt x="26610" y="17289"/>
                    <a:pt x="26628" y="17210"/>
                  </a:cubicBezTo>
                  <a:cubicBezTo>
                    <a:pt x="26680" y="17037"/>
                    <a:pt x="26723" y="16854"/>
                    <a:pt x="26767" y="16672"/>
                  </a:cubicBezTo>
                  <a:cubicBezTo>
                    <a:pt x="26801" y="16541"/>
                    <a:pt x="26828" y="16411"/>
                    <a:pt x="26862" y="16281"/>
                  </a:cubicBezTo>
                  <a:cubicBezTo>
                    <a:pt x="26862" y="16246"/>
                    <a:pt x="26871" y="16211"/>
                    <a:pt x="26880" y="16185"/>
                  </a:cubicBezTo>
                  <a:cubicBezTo>
                    <a:pt x="26897" y="16072"/>
                    <a:pt x="26923" y="15968"/>
                    <a:pt x="26940" y="15855"/>
                  </a:cubicBezTo>
                  <a:cubicBezTo>
                    <a:pt x="26940" y="15829"/>
                    <a:pt x="26949" y="15811"/>
                    <a:pt x="26949" y="15785"/>
                  </a:cubicBezTo>
                  <a:cubicBezTo>
                    <a:pt x="27201" y="14334"/>
                    <a:pt x="27201" y="12891"/>
                    <a:pt x="26984" y="11501"/>
                  </a:cubicBezTo>
                  <a:cubicBezTo>
                    <a:pt x="26984" y="11492"/>
                    <a:pt x="26984" y="11492"/>
                    <a:pt x="26984" y="11484"/>
                  </a:cubicBezTo>
                  <a:cubicBezTo>
                    <a:pt x="26967" y="11362"/>
                    <a:pt x="26940" y="11232"/>
                    <a:pt x="26923" y="11101"/>
                  </a:cubicBezTo>
                  <a:cubicBezTo>
                    <a:pt x="26914" y="11084"/>
                    <a:pt x="26914" y="11066"/>
                    <a:pt x="26914" y="11049"/>
                  </a:cubicBezTo>
                  <a:cubicBezTo>
                    <a:pt x="26888" y="10919"/>
                    <a:pt x="26862" y="10788"/>
                    <a:pt x="26836" y="10658"/>
                  </a:cubicBezTo>
                  <a:cubicBezTo>
                    <a:pt x="26819" y="10615"/>
                    <a:pt x="26810" y="10571"/>
                    <a:pt x="26801" y="10528"/>
                  </a:cubicBezTo>
                  <a:cubicBezTo>
                    <a:pt x="26784" y="10449"/>
                    <a:pt x="26767" y="10380"/>
                    <a:pt x="26749" y="10302"/>
                  </a:cubicBezTo>
                  <a:cubicBezTo>
                    <a:pt x="26732" y="10232"/>
                    <a:pt x="26715" y="10163"/>
                    <a:pt x="26697" y="10084"/>
                  </a:cubicBezTo>
                  <a:cubicBezTo>
                    <a:pt x="26680" y="10050"/>
                    <a:pt x="26671" y="10006"/>
                    <a:pt x="26662" y="9963"/>
                  </a:cubicBezTo>
                  <a:cubicBezTo>
                    <a:pt x="26645" y="9911"/>
                    <a:pt x="26628" y="9850"/>
                    <a:pt x="26610" y="9798"/>
                  </a:cubicBezTo>
                  <a:cubicBezTo>
                    <a:pt x="26610" y="9789"/>
                    <a:pt x="26610" y="9789"/>
                    <a:pt x="26610" y="9780"/>
                  </a:cubicBezTo>
                  <a:cubicBezTo>
                    <a:pt x="25298" y="5261"/>
                    <a:pt x="21657" y="1551"/>
                    <a:pt x="16756" y="378"/>
                  </a:cubicBezTo>
                  <a:cubicBezTo>
                    <a:pt x="15704" y="125"/>
                    <a:pt x="14641" y="0"/>
                    <a:pt x="13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3;p48">
              <a:extLst>
                <a:ext uri="{FF2B5EF4-FFF2-40B4-BE49-F238E27FC236}">
                  <a16:creationId xmlns:a16="http://schemas.microsoft.com/office/drawing/2014/main" id="{22E4C7A5-3736-2B4E-C79C-87BCD43A8FC7}"/>
                </a:ext>
              </a:extLst>
            </p:cNvPr>
            <p:cNvSpPr/>
            <p:nvPr/>
          </p:nvSpPr>
          <p:spPr>
            <a:xfrm>
              <a:off x="4084112" y="3358203"/>
              <a:ext cx="335689" cy="308027"/>
            </a:xfrm>
            <a:custGeom>
              <a:avLst/>
              <a:gdLst/>
              <a:ahLst/>
              <a:cxnLst/>
              <a:rect l="l" t="t" r="r" b="b"/>
              <a:pathLst>
                <a:path w="4563" h="4187" extrusionOk="0">
                  <a:moveTo>
                    <a:pt x="1530" y="467"/>
                  </a:moveTo>
                  <a:lnTo>
                    <a:pt x="2929" y="3665"/>
                  </a:lnTo>
                  <a:cubicBezTo>
                    <a:pt x="2690" y="3779"/>
                    <a:pt x="2427" y="3839"/>
                    <a:pt x="2162" y="3839"/>
                  </a:cubicBezTo>
                  <a:cubicBezTo>
                    <a:pt x="1856" y="3839"/>
                    <a:pt x="1548" y="3759"/>
                    <a:pt x="1269" y="3587"/>
                  </a:cubicBezTo>
                  <a:cubicBezTo>
                    <a:pt x="869" y="3344"/>
                    <a:pt x="591" y="2961"/>
                    <a:pt x="478" y="2510"/>
                  </a:cubicBezTo>
                  <a:cubicBezTo>
                    <a:pt x="365" y="2058"/>
                    <a:pt x="435" y="1588"/>
                    <a:pt x="678" y="1189"/>
                  </a:cubicBezTo>
                  <a:cubicBezTo>
                    <a:pt x="878" y="850"/>
                    <a:pt x="1191" y="606"/>
                    <a:pt x="1530" y="467"/>
                  </a:cubicBezTo>
                  <a:close/>
                  <a:moveTo>
                    <a:pt x="2176" y="0"/>
                  </a:moveTo>
                  <a:cubicBezTo>
                    <a:pt x="1466" y="0"/>
                    <a:pt x="772" y="362"/>
                    <a:pt x="383" y="1015"/>
                  </a:cubicBezTo>
                  <a:cubicBezTo>
                    <a:pt x="87" y="1493"/>
                    <a:pt x="0" y="2058"/>
                    <a:pt x="139" y="2596"/>
                  </a:cubicBezTo>
                  <a:cubicBezTo>
                    <a:pt x="270" y="3135"/>
                    <a:pt x="608" y="3596"/>
                    <a:pt x="1086" y="3883"/>
                  </a:cubicBezTo>
                  <a:cubicBezTo>
                    <a:pt x="1425" y="4091"/>
                    <a:pt x="1799" y="4187"/>
                    <a:pt x="2164" y="4187"/>
                  </a:cubicBezTo>
                  <a:cubicBezTo>
                    <a:pt x="2877" y="4187"/>
                    <a:pt x="3572" y="3830"/>
                    <a:pt x="3963" y="3179"/>
                  </a:cubicBezTo>
                  <a:cubicBezTo>
                    <a:pt x="4563" y="2188"/>
                    <a:pt x="4241" y="902"/>
                    <a:pt x="3250" y="302"/>
                  </a:cubicBezTo>
                  <a:cubicBezTo>
                    <a:pt x="2915" y="98"/>
                    <a:pt x="2543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4;p48">
              <a:extLst>
                <a:ext uri="{FF2B5EF4-FFF2-40B4-BE49-F238E27FC236}">
                  <a16:creationId xmlns:a16="http://schemas.microsoft.com/office/drawing/2014/main" id="{38606ADE-7B94-5E45-3171-F49F3E49FC61}"/>
                </a:ext>
              </a:extLst>
            </p:cNvPr>
            <p:cNvSpPr/>
            <p:nvPr/>
          </p:nvSpPr>
          <p:spPr>
            <a:xfrm>
              <a:off x="4722092" y="3358130"/>
              <a:ext cx="319136" cy="308101"/>
            </a:xfrm>
            <a:custGeom>
              <a:avLst/>
              <a:gdLst/>
              <a:ahLst/>
              <a:cxnLst/>
              <a:rect l="l" t="t" r="r" b="b"/>
              <a:pathLst>
                <a:path w="4338" h="4188" extrusionOk="0">
                  <a:moveTo>
                    <a:pt x="1530" y="477"/>
                  </a:moveTo>
                  <a:lnTo>
                    <a:pt x="2930" y="3666"/>
                  </a:lnTo>
                  <a:cubicBezTo>
                    <a:pt x="2825" y="3719"/>
                    <a:pt x="2704" y="3762"/>
                    <a:pt x="2591" y="3788"/>
                  </a:cubicBezTo>
                  <a:cubicBezTo>
                    <a:pt x="2447" y="3823"/>
                    <a:pt x="2303" y="3841"/>
                    <a:pt x="2160" y="3841"/>
                  </a:cubicBezTo>
                  <a:cubicBezTo>
                    <a:pt x="1845" y="3841"/>
                    <a:pt x="1539" y="3756"/>
                    <a:pt x="1270" y="3588"/>
                  </a:cubicBezTo>
                  <a:cubicBezTo>
                    <a:pt x="870" y="3345"/>
                    <a:pt x="583" y="2962"/>
                    <a:pt x="470" y="2511"/>
                  </a:cubicBezTo>
                  <a:cubicBezTo>
                    <a:pt x="366" y="2059"/>
                    <a:pt x="435" y="1589"/>
                    <a:pt x="670" y="1190"/>
                  </a:cubicBezTo>
                  <a:cubicBezTo>
                    <a:pt x="879" y="859"/>
                    <a:pt x="1174" y="616"/>
                    <a:pt x="1530" y="477"/>
                  </a:cubicBezTo>
                  <a:close/>
                  <a:moveTo>
                    <a:pt x="2164" y="1"/>
                  </a:moveTo>
                  <a:cubicBezTo>
                    <a:pt x="1999" y="1"/>
                    <a:pt x="1833" y="20"/>
                    <a:pt x="1669" y="60"/>
                  </a:cubicBezTo>
                  <a:cubicBezTo>
                    <a:pt x="1122" y="199"/>
                    <a:pt x="661" y="538"/>
                    <a:pt x="375" y="1016"/>
                  </a:cubicBezTo>
                  <a:cubicBezTo>
                    <a:pt x="88" y="1494"/>
                    <a:pt x="1" y="2059"/>
                    <a:pt x="131" y="2597"/>
                  </a:cubicBezTo>
                  <a:cubicBezTo>
                    <a:pt x="270" y="3136"/>
                    <a:pt x="609" y="3597"/>
                    <a:pt x="1087" y="3884"/>
                  </a:cubicBezTo>
                  <a:cubicBezTo>
                    <a:pt x="1417" y="4084"/>
                    <a:pt x="1791" y="4188"/>
                    <a:pt x="2165" y="4188"/>
                  </a:cubicBezTo>
                  <a:cubicBezTo>
                    <a:pt x="2330" y="4188"/>
                    <a:pt x="2504" y="4170"/>
                    <a:pt x="2669" y="4127"/>
                  </a:cubicBezTo>
                  <a:cubicBezTo>
                    <a:pt x="3216" y="3997"/>
                    <a:pt x="3668" y="3658"/>
                    <a:pt x="3964" y="3180"/>
                  </a:cubicBezTo>
                  <a:cubicBezTo>
                    <a:pt x="4250" y="2702"/>
                    <a:pt x="4337" y="2137"/>
                    <a:pt x="4198" y="1598"/>
                  </a:cubicBezTo>
                  <a:cubicBezTo>
                    <a:pt x="4068" y="1051"/>
                    <a:pt x="3729" y="590"/>
                    <a:pt x="3251" y="303"/>
                  </a:cubicBezTo>
                  <a:cubicBezTo>
                    <a:pt x="2918" y="104"/>
                    <a:pt x="2543" y="1"/>
                    <a:pt x="2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5;p48">
              <a:extLst>
                <a:ext uri="{FF2B5EF4-FFF2-40B4-BE49-F238E27FC236}">
                  <a16:creationId xmlns:a16="http://schemas.microsoft.com/office/drawing/2014/main" id="{88A37E83-FB23-BBC8-67C8-9EE638CF90A1}"/>
                </a:ext>
              </a:extLst>
            </p:cNvPr>
            <p:cNvSpPr/>
            <p:nvPr/>
          </p:nvSpPr>
          <p:spPr>
            <a:xfrm>
              <a:off x="4173571" y="3225119"/>
              <a:ext cx="161186" cy="51939"/>
            </a:xfrm>
            <a:custGeom>
              <a:avLst/>
              <a:gdLst/>
              <a:ahLst/>
              <a:cxnLst/>
              <a:rect l="l" t="t" r="r" b="b"/>
              <a:pathLst>
                <a:path w="2191" h="706" extrusionOk="0">
                  <a:moveTo>
                    <a:pt x="1111" y="1"/>
                  </a:moveTo>
                  <a:cubicBezTo>
                    <a:pt x="776" y="1"/>
                    <a:pt x="434" y="131"/>
                    <a:pt x="88" y="391"/>
                  </a:cubicBezTo>
                  <a:cubicBezTo>
                    <a:pt x="9" y="451"/>
                    <a:pt x="1" y="564"/>
                    <a:pt x="53" y="634"/>
                  </a:cubicBezTo>
                  <a:cubicBezTo>
                    <a:pt x="88" y="686"/>
                    <a:pt x="140" y="703"/>
                    <a:pt x="192" y="703"/>
                  </a:cubicBezTo>
                  <a:cubicBezTo>
                    <a:pt x="227" y="703"/>
                    <a:pt x="270" y="695"/>
                    <a:pt x="296" y="669"/>
                  </a:cubicBezTo>
                  <a:cubicBezTo>
                    <a:pt x="503" y="512"/>
                    <a:pt x="774" y="350"/>
                    <a:pt x="1099" y="350"/>
                  </a:cubicBezTo>
                  <a:cubicBezTo>
                    <a:pt x="1335" y="350"/>
                    <a:pt x="1598" y="435"/>
                    <a:pt x="1887" y="669"/>
                  </a:cubicBezTo>
                  <a:cubicBezTo>
                    <a:pt x="1919" y="694"/>
                    <a:pt x="1956" y="706"/>
                    <a:pt x="1993" y="706"/>
                  </a:cubicBezTo>
                  <a:cubicBezTo>
                    <a:pt x="2044" y="706"/>
                    <a:pt x="2094" y="683"/>
                    <a:pt x="2130" y="643"/>
                  </a:cubicBezTo>
                  <a:cubicBezTo>
                    <a:pt x="2191" y="564"/>
                    <a:pt x="2182" y="460"/>
                    <a:pt x="2104" y="399"/>
                  </a:cubicBezTo>
                  <a:cubicBezTo>
                    <a:pt x="1781" y="133"/>
                    <a:pt x="1449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6;p48">
              <a:extLst>
                <a:ext uri="{FF2B5EF4-FFF2-40B4-BE49-F238E27FC236}">
                  <a16:creationId xmlns:a16="http://schemas.microsoft.com/office/drawing/2014/main" id="{6224D1FD-6109-0AC6-C6A9-AEBCDB390492}"/>
                </a:ext>
              </a:extLst>
            </p:cNvPr>
            <p:cNvSpPr/>
            <p:nvPr/>
          </p:nvSpPr>
          <p:spPr>
            <a:xfrm>
              <a:off x="4801398" y="3225119"/>
              <a:ext cx="161849" cy="51939"/>
            </a:xfrm>
            <a:custGeom>
              <a:avLst/>
              <a:gdLst/>
              <a:ahLst/>
              <a:cxnLst/>
              <a:rect l="l" t="t" r="r" b="b"/>
              <a:pathLst>
                <a:path w="2200" h="706" extrusionOk="0">
                  <a:moveTo>
                    <a:pt x="1116" y="1"/>
                  </a:moveTo>
                  <a:cubicBezTo>
                    <a:pt x="780" y="1"/>
                    <a:pt x="438" y="131"/>
                    <a:pt x="96" y="391"/>
                  </a:cubicBezTo>
                  <a:cubicBezTo>
                    <a:pt x="18" y="451"/>
                    <a:pt x="1" y="564"/>
                    <a:pt x="61" y="634"/>
                  </a:cubicBezTo>
                  <a:cubicBezTo>
                    <a:pt x="96" y="686"/>
                    <a:pt x="148" y="703"/>
                    <a:pt x="200" y="703"/>
                  </a:cubicBezTo>
                  <a:cubicBezTo>
                    <a:pt x="235" y="703"/>
                    <a:pt x="270" y="695"/>
                    <a:pt x="305" y="669"/>
                  </a:cubicBezTo>
                  <a:cubicBezTo>
                    <a:pt x="511" y="512"/>
                    <a:pt x="782" y="350"/>
                    <a:pt x="1108" y="350"/>
                  </a:cubicBezTo>
                  <a:cubicBezTo>
                    <a:pt x="1343" y="350"/>
                    <a:pt x="1607" y="435"/>
                    <a:pt x="1895" y="669"/>
                  </a:cubicBezTo>
                  <a:cubicBezTo>
                    <a:pt x="1928" y="694"/>
                    <a:pt x="1965" y="706"/>
                    <a:pt x="2002" y="706"/>
                  </a:cubicBezTo>
                  <a:cubicBezTo>
                    <a:pt x="2053" y="706"/>
                    <a:pt x="2103" y="683"/>
                    <a:pt x="2138" y="643"/>
                  </a:cubicBezTo>
                  <a:cubicBezTo>
                    <a:pt x="2199" y="564"/>
                    <a:pt x="2190" y="460"/>
                    <a:pt x="2112" y="399"/>
                  </a:cubicBezTo>
                  <a:cubicBezTo>
                    <a:pt x="1789" y="133"/>
                    <a:pt x="1456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;p48">
              <a:extLst>
                <a:ext uri="{FF2B5EF4-FFF2-40B4-BE49-F238E27FC236}">
                  <a16:creationId xmlns:a16="http://schemas.microsoft.com/office/drawing/2014/main" id="{D6E9FE42-3B95-7F60-105A-BE482DE18DC5}"/>
                </a:ext>
              </a:extLst>
            </p:cNvPr>
            <p:cNvSpPr/>
            <p:nvPr/>
          </p:nvSpPr>
          <p:spPr>
            <a:xfrm>
              <a:off x="4007381" y="3677046"/>
              <a:ext cx="289047" cy="87030"/>
            </a:xfrm>
            <a:custGeom>
              <a:avLst/>
              <a:gdLst/>
              <a:ahLst/>
              <a:cxnLst/>
              <a:rect l="l" t="t" r="r" b="b"/>
              <a:pathLst>
                <a:path w="3929" h="1183" extrusionOk="0">
                  <a:moveTo>
                    <a:pt x="1964" y="1"/>
                  </a:moveTo>
                  <a:cubicBezTo>
                    <a:pt x="878" y="1"/>
                    <a:pt x="0" y="261"/>
                    <a:pt x="0" y="591"/>
                  </a:cubicBezTo>
                  <a:cubicBezTo>
                    <a:pt x="0" y="922"/>
                    <a:pt x="878" y="1182"/>
                    <a:pt x="1964" y="1182"/>
                  </a:cubicBezTo>
                  <a:cubicBezTo>
                    <a:pt x="3051" y="1182"/>
                    <a:pt x="3928" y="922"/>
                    <a:pt x="3928" y="591"/>
                  </a:cubicBezTo>
                  <a:cubicBezTo>
                    <a:pt x="3928" y="261"/>
                    <a:pt x="3051" y="1"/>
                    <a:pt x="1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;p48">
              <a:extLst>
                <a:ext uri="{FF2B5EF4-FFF2-40B4-BE49-F238E27FC236}">
                  <a16:creationId xmlns:a16="http://schemas.microsoft.com/office/drawing/2014/main" id="{B33AFF5F-7474-0FF1-1F9D-74DAB9895087}"/>
                </a:ext>
              </a:extLst>
            </p:cNvPr>
            <p:cNvSpPr/>
            <p:nvPr/>
          </p:nvSpPr>
          <p:spPr>
            <a:xfrm>
              <a:off x="3994580" y="3664245"/>
              <a:ext cx="314648" cy="112632"/>
            </a:xfrm>
            <a:custGeom>
              <a:avLst/>
              <a:gdLst/>
              <a:ahLst/>
              <a:cxnLst/>
              <a:rect l="l" t="t" r="r" b="b"/>
              <a:pathLst>
                <a:path w="4277" h="1531" extrusionOk="0">
                  <a:moveTo>
                    <a:pt x="2138" y="348"/>
                  </a:moveTo>
                  <a:cubicBezTo>
                    <a:pt x="3303" y="348"/>
                    <a:pt x="3929" y="644"/>
                    <a:pt x="3929" y="765"/>
                  </a:cubicBezTo>
                  <a:cubicBezTo>
                    <a:pt x="3929" y="887"/>
                    <a:pt x="3303" y="1183"/>
                    <a:pt x="2138" y="1183"/>
                  </a:cubicBezTo>
                  <a:cubicBezTo>
                    <a:pt x="974" y="1183"/>
                    <a:pt x="348" y="887"/>
                    <a:pt x="348" y="765"/>
                  </a:cubicBezTo>
                  <a:cubicBezTo>
                    <a:pt x="348" y="644"/>
                    <a:pt x="974" y="348"/>
                    <a:pt x="2138" y="348"/>
                  </a:cubicBezTo>
                  <a:close/>
                  <a:moveTo>
                    <a:pt x="2138" y="1"/>
                  </a:moveTo>
                  <a:cubicBezTo>
                    <a:pt x="1113" y="1"/>
                    <a:pt x="1" y="244"/>
                    <a:pt x="1" y="765"/>
                  </a:cubicBezTo>
                  <a:cubicBezTo>
                    <a:pt x="1" y="1296"/>
                    <a:pt x="1113" y="1530"/>
                    <a:pt x="2138" y="1530"/>
                  </a:cubicBezTo>
                  <a:cubicBezTo>
                    <a:pt x="3164" y="1530"/>
                    <a:pt x="4276" y="1296"/>
                    <a:pt x="4276" y="765"/>
                  </a:cubicBezTo>
                  <a:cubicBezTo>
                    <a:pt x="4276" y="244"/>
                    <a:pt x="3164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9;p48">
              <a:extLst>
                <a:ext uri="{FF2B5EF4-FFF2-40B4-BE49-F238E27FC236}">
                  <a16:creationId xmlns:a16="http://schemas.microsoft.com/office/drawing/2014/main" id="{C82E1306-721E-1A7E-5274-F5A83589DAB1}"/>
                </a:ext>
              </a:extLst>
            </p:cNvPr>
            <p:cNvSpPr/>
            <p:nvPr/>
          </p:nvSpPr>
          <p:spPr>
            <a:xfrm>
              <a:off x="4837225" y="3677046"/>
              <a:ext cx="289047" cy="87030"/>
            </a:xfrm>
            <a:custGeom>
              <a:avLst/>
              <a:gdLst/>
              <a:ahLst/>
              <a:cxnLst/>
              <a:rect l="l" t="t" r="r" b="b"/>
              <a:pathLst>
                <a:path w="3929" h="1183" extrusionOk="0">
                  <a:moveTo>
                    <a:pt x="1964" y="1"/>
                  </a:moveTo>
                  <a:cubicBezTo>
                    <a:pt x="878" y="1"/>
                    <a:pt x="0" y="261"/>
                    <a:pt x="0" y="591"/>
                  </a:cubicBezTo>
                  <a:cubicBezTo>
                    <a:pt x="0" y="922"/>
                    <a:pt x="878" y="1182"/>
                    <a:pt x="1964" y="1182"/>
                  </a:cubicBezTo>
                  <a:cubicBezTo>
                    <a:pt x="3050" y="1182"/>
                    <a:pt x="3928" y="922"/>
                    <a:pt x="3928" y="591"/>
                  </a:cubicBezTo>
                  <a:cubicBezTo>
                    <a:pt x="3928" y="261"/>
                    <a:pt x="3050" y="1"/>
                    <a:pt x="1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0;p48">
              <a:extLst>
                <a:ext uri="{FF2B5EF4-FFF2-40B4-BE49-F238E27FC236}">
                  <a16:creationId xmlns:a16="http://schemas.microsoft.com/office/drawing/2014/main" id="{E7A86C5A-55A2-8AE3-F572-7C11502493DA}"/>
                </a:ext>
              </a:extLst>
            </p:cNvPr>
            <p:cNvSpPr/>
            <p:nvPr/>
          </p:nvSpPr>
          <p:spPr>
            <a:xfrm>
              <a:off x="4824425" y="3664245"/>
              <a:ext cx="314575" cy="112632"/>
            </a:xfrm>
            <a:custGeom>
              <a:avLst/>
              <a:gdLst/>
              <a:ahLst/>
              <a:cxnLst/>
              <a:rect l="l" t="t" r="r" b="b"/>
              <a:pathLst>
                <a:path w="4276" h="1531" extrusionOk="0">
                  <a:moveTo>
                    <a:pt x="2138" y="348"/>
                  </a:moveTo>
                  <a:cubicBezTo>
                    <a:pt x="3303" y="348"/>
                    <a:pt x="3928" y="644"/>
                    <a:pt x="3928" y="765"/>
                  </a:cubicBezTo>
                  <a:cubicBezTo>
                    <a:pt x="3928" y="887"/>
                    <a:pt x="3303" y="1183"/>
                    <a:pt x="2138" y="1183"/>
                  </a:cubicBezTo>
                  <a:cubicBezTo>
                    <a:pt x="974" y="1183"/>
                    <a:pt x="348" y="887"/>
                    <a:pt x="348" y="765"/>
                  </a:cubicBezTo>
                  <a:cubicBezTo>
                    <a:pt x="348" y="644"/>
                    <a:pt x="974" y="348"/>
                    <a:pt x="2138" y="348"/>
                  </a:cubicBezTo>
                  <a:close/>
                  <a:moveTo>
                    <a:pt x="2138" y="1"/>
                  </a:moveTo>
                  <a:cubicBezTo>
                    <a:pt x="1113" y="1"/>
                    <a:pt x="0" y="244"/>
                    <a:pt x="0" y="765"/>
                  </a:cubicBezTo>
                  <a:cubicBezTo>
                    <a:pt x="0" y="1296"/>
                    <a:pt x="1113" y="1530"/>
                    <a:pt x="2138" y="1530"/>
                  </a:cubicBezTo>
                  <a:cubicBezTo>
                    <a:pt x="3164" y="1530"/>
                    <a:pt x="4276" y="1296"/>
                    <a:pt x="4276" y="765"/>
                  </a:cubicBezTo>
                  <a:cubicBezTo>
                    <a:pt x="4276" y="244"/>
                    <a:pt x="3164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69578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863996" y="1711470"/>
            <a:ext cx="3321749" cy="2103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A praça é um espaço urbano livre de edificações, que valoriza o ambiente natural, além de possuir objetos de referência estética e simbólica na paisagem da cidade. Suas funções são socializar, integrar e proporcionar lazer à comunidade local e aos turistas.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20000" y="-34600"/>
            <a:ext cx="3465745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sz="5400" dirty="0"/>
              <a:t>PRAÇA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95C7B3-503C-0369-D949-FA807144D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97" y="1143000"/>
            <a:ext cx="4427431" cy="31610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5153206" y="-171903"/>
            <a:ext cx="3465745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sz="5400" dirty="0"/>
              <a:t>LAGO</a:t>
            </a:r>
            <a:endParaRPr dirty="0"/>
          </a:p>
        </p:txBody>
      </p:sp>
      <p:sp>
        <p:nvSpPr>
          <p:cNvPr id="670" name="Google Shape;670;p44"/>
          <p:cNvSpPr/>
          <p:nvPr/>
        </p:nvSpPr>
        <p:spPr>
          <a:xfrm>
            <a:off x="5117944" y="1433475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5010263" y="1415828"/>
            <a:ext cx="3536690" cy="2209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Principalmente quando próximos a cidades e áreas urbanizadas, os lagos são muito importantes para o abastecimento de água, transporte e desenvolvimento da economia local, servindo ao lazer e ao turismo.</a:t>
            </a:r>
            <a:endParaRPr sz="1800"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5248778" y="1588200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196577" y="1083942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8E1BFA8-1B70-512D-B735-2B9DCBBE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" y="1278525"/>
            <a:ext cx="4343410" cy="31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7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69578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790042" y="1592800"/>
            <a:ext cx="3395703" cy="2222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A plantação gera oxigênio, alimentos, fibras, combustível e remédios que permitem a existência de humanos e outras formas de vida. Também são essenciais para controlar a temperatura da Terra e o equilíbrio e a dinâmica da água no planeta.</a:t>
            </a:r>
            <a:endParaRPr sz="1600"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20000" y="142371"/>
            <a:ext cx="3465745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PLANTAÇÃO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582DA2-4BF5-C1C8-51F7-D4D72C8B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53" y="1206062"/>
            <a:ext cx="4453758" cy="29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8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5153206" y="-98003"/>
            <a:ext cx="3465745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sz="5400" dirty="0"/>
              <a:t>HOSPITAL</a:t>
            </a:r>
            <a:endParaRPr dirty="0"/>
          </a:p>
        </p:txBody>
      </p:sp>
      <p:sp>
        <p:nvSpPr>
          <p:cNvPr id="670" name="Google Shape;670;p44"/>
          <p:cNvSpPr/>
          <p:nvPr/>
        </p:nvSpPr>
        <p:spPr>
          <a:xfrm>
            <a:off x="5117944" y="1433475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5303520" y="1521150"/>
            <a:ext cx="3243432" cy="2103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 hospital pode ser definido como parte integrante de uma organização médica e social, que tem como função básica prestar à população assistência médica integral, curativa e preventiva, em qualquer regime assistencial, inclusive domiciliar.</a:t>
            </a:r>
            <a:endParaRPr sz="1600"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5248778" y="1588200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196577" y="1083942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FE7615-82CF-894C-30F9-AF0A34A3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4" y="1278525"/>
            <a:ext cx="4337672" cy="31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5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400687" y="969578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0" name="Google Shape;670;p44"/>
          <p:cNvSpPr/>
          <p:nvPr/>
        </p:nvSpPr>
        <p:spPr>
          <a:xfrm>
            <a:off x="719999" y="1597396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720000" y="1597396"/>
            <a:ext cx="3465746" cy="2217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 painel solar é um equipamento robusto que tem como função captar os raios solares e transformá-los em energia elétrica. Isso possibilita o fornecimento de energia elétrica para residências, estabelecimentos comerciais e ambientes fabris.</a:t>
            </a:r>
            <a:endParaRPr sz="1600"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4050105" y="1702275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752062" y="308884"/>
            <a:ext cx="3465745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PLACAS SOLARES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A42F50-29FF-7B90-8FD0-4D8704334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97" y="1155802"/>
            <a:ext cx="4394323" cy="31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5198052" y="-377125"/>
            <a:ext cx="3465745" cy="5057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br>
              <a:rPr lang="en-US" sz="5400" dirty="0"/>
            </a:br>
            <a:r>
              <a:rPr lang="en-US" sz="5400" dirty="0" err="1"/>
              <a:t>Postes</a:t>
            </a:r>
            <a:r>
              <a:rPr lang="en-US" sz="5400" dirty="0"/>
              <a:t> que </a:t>
            </a:r>
            <a:r>
              <a:rPr lang="en-US" sz="5400" dirty="0" err="1"/>
              <a:t>são</a:t>
            </a:r>
            <a:r>
              <a:rPr lang="en-US" sz="5400" dirty="0"/>
              <a:t> </a:t>
            </a:r>
            <a:r>
              <a:rPr lang="en-US" sz="5400" dirty="0" err="1"/>
              <a:t>placas</a:t>
            </a:r>
            <a:r>
              <a:rPr lang="en-US" sz="5400" dirty="0"/>
              <a:t> </a:t>
            </a:r>
            <a:r>
              <a:rPr lang="en-US" sz="5400" dirty="0" err="1"/>
              <a:t>solares</a:t>
            </a:r>
            <a:r>
              <a:rPr lang="en-US" sz="5400" dirty="0"/>
              <a:t>.</a:t>
            </a: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409893" y="748103"/>
            <a:ext cx="5027394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1E59D7-0790-7F81-8DEC-1AE66A30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958291"/>
            <a:ext cx="4667098" cy="31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/>
          <p:nvPr/>
        </p:nvSpPr>
        <p:spPr>
          <a:xfrm>
            <a:off x="7525975" y="4224025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8059800" y="-34600"/>
            <a:ext cx="1084200" cy="108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4"/>
          <p:cNvSpPr/>
          <p:nvPr/>
        </p:nvSpPr>
        <p:spPr>
          <a:xfrm>
            <a:off x="6335875" y="2509900"/>
            <a:ext cx="1190100" cy="119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7039600" y="1278525"/>
            <a:ext cx="847500" cy="84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-250107" y="816500"/>
            <a:ext cx="660000" cy="6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5153206" y="-98003"/>
            <a:ext cx="3465745" cy="1450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sz="5400" dirty="0"/>
              <a:t>FEIRA</a:t>
            </a:r>
            <a:endParaRPr dirty="0"/>
          </a:p>
        </p:txBody>
      </p:sp>
      <p:sp>
        <p:nvSpPr>
          <p:cNvPr id="670" name="Google Shape;670;p44"/>
          <p:cNvSpPr/>
          <p:nvPr/>
        </p:nvSpPr>
        <p:spPr>
          <a:xfrm>
            <a:off x="5117944" y="1433475"/>
            <a:ext cx="3536691" cy="2319000"/>
          </a:xfrm>
          <a:prstGeom prst="rect">
            <a:avLst/>
          </a:prstGeom>
          <a:solidFill>
            <a:srgbClr val="FFF8F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>
            <a:spLocks noGrp="1"/>
          </p:cNvSpPr>
          <p:nvPr>
            <p:ph type="body" idx="1"/>
          </p:nvPr>
        </p:nvSpPr>
        <p:spPr>
          <a:xfrm>
            <a:off x="5117943" y="1433476"/>
            <a:ext cx="3536691" cy="2266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Além de serem um importante canal de abastecimento de alimentos, as feiras livres representam um local onde as pessoas interagem entre si e dão aos pequenos produtores rurais locais a oportunidade de vender os seus produtos sem intermediários.</a:t>
            </a:r>
            <a:endParaRPr sz="1600" dirty="0">
              <a:solidFill>
                <a:schemeClr val="dk1"/>
              </a:solidFill>
            </a:endParaRPr>
          </a:p>
        </p:txBody>
      </p:sp>
      <p:grpSp>
        <p:nvGrpSpPr>
          <p:cNvPr id="672" name="Google Shape;672;p44"/>
          <p:cNvGrpSpPr/>
          <p:nvPr/>
        </p:nvGrpSpPr>
        <p:grpSpPr>
          <a:xfrm>
            <a:off x="5248778" y="1588200"/>
            <a:ext cx="114075" cy="114075"/>
            <a:chOff x="793375" y="2989875"/>
            <a:chExt cx="225000" cy="225000"/>
          </a:xfrm>
        </p:grpSpPr>
        <p:cxnSp>
          <p:nvCxnSpPr>
            <p:cNvPr id="673" name="Google Shape;673;p44"/>
            <p:cNvCxnSpPr/>
            <p:nvPr/>
          </p:nvCxnSpPr>
          <p:spPr>
            <a:xfrm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4"/>
            <p:cNvCxnSpPr/>
            <p:nvPr/>
          </p:nvCxnSpPr>
          <p:spPr>
            <a:xfrm flipH="1">
              <a:off x="793375" y="2989875"/>
              <a:ext cx="225000" cy="22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D845E008-341E-A575-1E42-579224618F58}"/>
              </a:ext>
            </a:extLst>
          </p:cNvPr>
          <p:cNvSpPr/>
          <p:nvPr/>
        </p:nvSpPr>
        <p:spPr>
          <a:xfrm>
            <a:off x="196577" y="1083942"/>
            <a:ext cx="4743313" cy="3523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E8860A-FD7E-1B5C-635A-315073F8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" y="1278525"/>
            <a:ext cx="4315726" cy="31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85105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Environmental Education Day by Slidesgo">
  <a:themeElements>
    <a:clrScheme name="Simple Light">
      <a:dk1>
        <a:srgbClr val="222222"/>
      </a:dk1>
      <a:lt1>
        <a:srgbClr val="FFF8F0"/>
      </a:lt1>
      <a:dk2>
        <a:srgbClr val="D6EB67"/>
      </a:dk2>
      <a:lt2>
        <a:srgbClr val="A5C600"/>
      </a:lt2>
      <a:accent1>
        <a:srgbClr val="FFD751"/>
      </a:accent1>
      <a:accent2>
        <a:srgbClr val="FF6331"/>
      </a:accent2>
      <a:accent3>
        <a:srgbClr val="81CCFF"/>
      </a:accent3>
      <a:accent4>
        <a:srgbClr val="2E95CE"/>
      </a:accent4>
      <a:accent5>
        <a:srgbClr val="E8D1D9"/>
      </a:accent5>
      <a:accent6>
        <a:srgbClr val="FD7CBB"/>
      </a:accent6>
      <a:hlink>
        <a:srgbClr val="2E95C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16BB797F9203341BCA92494B0DCE7D0" ma:contentTypeVersion="14" ma:contentTypeDescription="Crie um novo documento." ma:contentTypeScope="" ma:versionID="af70dfce54769374ea65129bde17cbff">
  <xsd:schema xmlns:xsd="http://www.w3.org/2001/XMLSchema" xmlns:xs="http://www.w3.org/2001/XMLSchema" xmlns:p="http://schemas.microsoft.com/office/2006/metadata/properties" xmlns:ns2="885666c1-77ec-4f53-b31e-7222f82334aa" xmlns:ns3="c84f9b45-ea12-4c7e-9f7a-9460c365efe5" targetNamespace="http://schemas.microsoft.com/office/2006/metadata/properties" ma:root="true" ma:fieldsID="a68fd3c0b1c6413ccc16f6858a36d52f" ns2:_="" ns3:_="">
    <xsd:import namespace="885666c1-77ec-4f53-b31e-7222f82334aa"/>
    <xsd:import namespace="c84f9b45-ea12-4c7e-9f7a-9460c365efe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666c1-77ec-4f53-b31e-7222f82334a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lcf76f155ced4ddcb4097134ff3c332f" ma:index="10" nillable="true" ma:taxonomy="true" ma:internalName="lcf76f155ced4ddcb4097134ff3c332f" ma:taxonomyFieldName="MediaServiceImageTags" ma:displayName="Marcações de imagem" ma:readOnly="false" ma:fieldId="{5cf76f15-5ced-4ddc-b409-7134ff3c332f}" ma:taxonomyMulti="true" ma:sspId="c5015858-ddab-4170-9890-8ebe3d94b4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4f9b45-ea12-4c7e-9f7a-9460c365efe5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d16a5356-a8a1-4bef-aaf1-5cf33e01f7b7}" ma:internalName="TaxCatchAll" ma:showField="CatchAllData" ma:web="c84f9b45-ea12-4c7e-9f7a-9460c365ef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73B098-8759-4D12-91D6-519D4505F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5666c1-77ec-4f53-b31e-7222f82334aa"/>
    <ds:schemaRef ds:uri="c84f9b45-ea12-4c7e-9f7a-9460c365ef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CB22A2-3651-4968-B579-E2523F2EA3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661</Words>
  <Application>Microsoft Office PowerPoint</Application>
  <PresentationFormat>Apresentação na tela (16:9)</PresentationFormat>
  <Paragraphs>43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Kumbh Sans</vt:lpstr>
      <vt:lpstr>Modak</vt:lpstr>
      <vt:lpstr>World Environmental Education Day by Slidesgo</vt:lpstr>
      <vt:lpstr>Apresentação do PowerPoint</vt:lpstr>
      <vt:lpstr> Nossa cidade é composta por:</vt:lpstr>
      <vt:lpstr> PRAÇA</vt:lpstr>
      <vt:lpstr> LAGO</vt:lpstr>
      <vt:lpstr> PLANTAÇÃO</vt:lpstr>
      <vt:lpstr> HOSPITAL</vt:lpstr>
      <vt:lpstr>PLACAS SOLARES</vt:lpstr>
      <vt:lpstr>  Postes que são placas solares.</vt:lpstr>
      <vt:lpstr> FEIRA</vt:lpstr>
      <vt:lpstr> CHÁCARA </vt:lpstr>
      <vt:lpstr> TRILHA</vt:lpstr>
      <vt:lpstr>À frente desta trilha, temos um parque infantil, que é uma estrutura vantajosa, principalmente para os aspectos mentais, motores e sociais da criança. Ao brincar no parquinho, as crianças vivenciam inúmeros estímulos ao correr, subir escadas, escalar, pular e interagir com outras crianças.</vt:lpstr>
      <vt:lpstr> ISOLAMENTO TÉRMICO </vt:lpstr>
      <vt:lpstr> FACULDADE</vt:lpstr>
      <vt:lpstr> DENTRO DA FACULDADE</vt:lpstr>
      <vt:lpstr> DENTRO DA FACULDADE</vt:lpstr>
      <vt:lpstr> SALA DE INFORMÁTICA</vt:lpstr>
      <vt:lpstr> DESAFIO:</vt:lpstr>
      <vt:lpstr> DESAFIO:</vt:lpstr>
      <vt:lpstr> DESAFIO:</vt:lpstr>
      <vt:lpstr> DESAFIO:</vt:lpstr>
      <vt:lpstr> DESAFIO:</vt:lpstr>
      <vt:lpstr> DESAFIO:</vt:lpstr>
      <vt:lpstr>O QUE APRENDEMOS COM ESSA ATIVIDADE?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Julia Ferreira da Silva</dc:creator>
  <cp:lastModifiedBy>Ana Julia Ferreira da Silva</cp:lastModifiedBy>
  <cp:revision>34</cp:revision>
  <dcterms:modified xsi:type="dcterms:W3CDTF">2024-08-15T12:44:12Z</dcterms:modified>
</cp:coreProperties>
</file>